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9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1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B0307-ABDD-462A-A1BD-59BC115336A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BCT 2310:</a:t>
            </a:r>
            <a:br>
              <a:rPr lang="en-US" b="1" dirty="0" smtClean="0"/>
            </a:br>
            <a:r>
              <a:rPr lang="en-US" b="1" dirty="0" smtClean="0"/>
              <a:t>	Automata theory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smtClean="0"/>
              <a:t>Mrs. Martha Gichuki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ID: </a:t>
            </a:r>
            <a:r>
              <a:rPr lang="en-US" dirty="0" smtClean="0"/>
              <a:t>mgichuki@jkuat.ac.ke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Content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logic and formal grammars. </a:t>
            </a: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2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Languages.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and theory of logic and automata and their influence on the design of computer systems, languages, and algorithms.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Kleene’s Automata Theory.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Non-Deterministic Automata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Boolean algebra to design finite state machines, formal systems, symbolic logic, computability, halting problem.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79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of computation; </a:t>
            </a:r>
          </a:p>
          <a:p>
            <a:pPr lvl="1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 State Machines, </a:t>
            </a:r>
          </a:p>
          <a:p>
            <a:pPr lvl="1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Push-Down Stack Machines, </a:t>
            </a:r>
          </a:p>
          <a:p>
            <a:pPr lvl="1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Free Languages, </a:t>
            </a:r>
          </a:p>
          <a:p>
            <a:pPr lvl="1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Turing Machines and </a:t>
            </a:r>
          </a:p>
          <a:p>
            <a:pPr lvl="1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Church's thesis, </a:t>
            </a:r>
            <a:endParaRPr lang="en-US" sz="4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2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5" y="1803043"/>
            <a:ext cx="10515600" cy="24505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&amp; Answer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5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BCT 2310:  Automata theory   </vt:lpstr>
      <vt:lpstr>Course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&amp; Answer 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BCT 2310:  Automata theory</dc:title>
  <dc:creator>Windows User</dc:creator>
  <cp:lastModifiedBy>Windows User</cp:lastModifiedBy>
  <cp:revision>4</cp:revision>
  <dcterms:created xsi:type="dcterms:W3CDTF">2020-08-10T10:45:26Z</dcterms:created>
  <dcterms:modified xsi:type="dcterms:W3CDTF">2020-08-11T10:20:27Z</dcterms:modified>
</cp:coreProperties>
</file>