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4" r:id="rId3"/>
    <p:sldId id="262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23D33-5A11-46BD-90A1-1293E6E4D35B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322D0-2295-4EC1-BCD6-4A6FABF13F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86DE-9C1F-4FB1-B391-6292C29ABD49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3A2C-2127-4B81-AA66-C9A0C6BCA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GB" dirty="0" smtClean="0"/>
              <a:t>Dialog Models</a:t>
            </a:r>
            <a:r>
              <a:rPr lang="en-GB" sz="1200" dirty="0" smtClean="0"/>
              <a:t>*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531225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Presenter</a:t>
            </a:r>
          </a:p>
          <a:p>
            <a:pPr lvl="1">
              <a:buNone/>
            </a:pPr>
            <a:r>
              <a:rPr lang="en-US" sz="2400" dirty="0" smtClean="0"/>
              <a:t>Dr. Stephen </a:t>
            </a:r>
            <a:r>
              <a:rPr lang="en-US" sz="2400" dirty="0" err="1" smtClean="0"/>
              <a:t>Kimani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1200" dirty="0" smtClean="0"/>
              <a:t>* Actually an intro. Students to explore more on their own.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Intro to dialog models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531225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Dialog is a conversation between two or more parties.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In the design of user interfaces, the dialog refers to:</a:t>
            </a:r>
          </a:p>
          <a:p>
            <a:pPr lvl="1" eaLnBrk="1" hangingPunct="1"/>
            <a:r>
              <a:rPr lang="en-US" i="1" dirty="0" smtClean="0"/>
              <a:t>structure of the conversation/‘interaction’ between the user and the computer system</a:t>
            </a:r>
            <a:endParaRPr lang="en-US" dirty="0" smtClean="0"/>
          </a:p>
          <a:p>
            <a:pPr lvl="1" eaLnBrk="1" hangingPunct="1"/>
            <a:r>
              <a:rPr lang="en-US" dirty="0" smtClean="0"/>
              <a:t>its primary focus is on the </a:t>
            </a:r>
            <a:r>
              <a:rPr lang="en-US" i="1" dirty="0" smtClean="0"/>
              <a:t>syntactic</a:t>
            </a:r>
            <a:r>
              <a:rPr lang="en-US" dirty="0" smtClean="0"/>
              <a:t> level of the 'conversation' between human/user and computer/system</a:t>
            </a:r>
          </a:p>
          <a:p>
            <a:pPr lvl="2"/>
            <a:r>
              <a:rPr lang="en-US" dirty="0" smtClean="0"/>
              <a:t>description of order and structure of methods/services (i.e. inputs and outputs) used.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cf</a:t>
            </a:r>
            <a:r>
              <a:rPr lang="en-US" dirty="0" smtClean="0"/>
              <a:t>: in human language, grammar of sentence construction.]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819400"/>
            <a:ext cx="2968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1700" dirty="0">
                <a:latin typeface="+mn-lt"/>
              </a:rPr>
              <a:t>User interaction with the mobile phone to access the phone’s home screen.</a:t>
            </a: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1700" dirty="0">
                <a:latin typeface="+mn-lt"/>
              </a:rPr>
              <a:t>	Some assumptions e.g.</a:t>
            </a: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700" dirty="0">
                <a:latin typeface="+mn-lt"/>
              </a:rPr>
              <a:t>	not considering time-out after trying many times, “Sorry try again” message, “Emergency” option, etc</a:t>
            </a:r>
            <a:endParaRPr lang="en-US" sz="2000" dirty="0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Example of a graphical dialog model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524000"/>
            <a:ext cx="8531225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			 	</a:t>
            </a:r>
            <a:r>
              <a:rPr lang="en-US" sz="2000" u="sng" dirty="0" smtClean="0"/>
              <a:t>(Using State Transition Network)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3048000"/>
            <a:ext cx="60674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5181600"/>
            <a:ext cx="12588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GB" dirty="0" smtClean="0"/>
              <a:t>Why use dialog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524000"/>
            <a:ext cx="8531225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 smtClean="0"/>
              <a:t>Dialog design notations are useful as follows:</a:t>
            </a:r>
          </a:p>
          <a:p>
            <a:r>
              <a:rPr lang="en-US" sz="2700" dirty="0"/>
              <a:t>supports </a:t>
            </a:r>
            <a:r>
              <a:rPr lang="en-US" sz="2700" i="1" dirty="0"/>
              <a:t>automation</a:t>
            </a:r>
            <a:r>
              <a:rPr lang="en-US" sz="2700" dirty="0"/>
              <a:t> of the </a:t>
            </a:r>
            <a:r>
              <a:rPr lang="en-US" sz="2700" i="1" dirty="0"/>
              <a:t>generation</a:t>
            </a:r>
            <a:r>
              <a:rPr lang="en-US" sz="2700" dirty="0"/>
              <a:t> and </a:t>
            </a:r>
            <a:r>
              <a:rPr lang="en-US" sz="2700" i="1" dirty="0"/>
              <a:t>evaluation</a:t>
            </a:r>
            <a:r>
              <a:rPr lang="en-US" sz="2700" dirty="0"/>
              <a:t> of interactive computing systems </a:t>
            </a:r>
            <a:endParaRPr lang="en-US" sz="2700" dirty="0" smtClean="0"/>
          </a:p>
          <a:p>
            <a:r>
              <a:rPr lang="en-US" sz="2700" i="1" dirty="0"/>
              <a:t>separation of the user interface elements</a:t>
            </a:r>
            <a:r>
              <a:rPr lang="en-US" sz="2700" dirty="0"/>
              <a:t> of the computer program from the actual </a:t>
            </a:r>
            <a:r>
              <a:rPr lang="en-US" sz="2700" dirty="0" smtClean="0"/>
              <a:t>semantics, and ease </a:t>
            </a:r>
            <a:r>
              <a:rPr lang="en-US" sz="2700" dirty="0" smtClean="0"/>
              <a:t>of </a:t>
            </a:r>
            <a:r>
              <a:rPr lang="en-US" sz="2700" i="1" dirty="0" smtClean="0"/>
              <a:t>analysis of computer program</a:t>
            </a:r>
          </a:p>
          <a:p>
            <a:r>
              <a:rPr lang="en-US" sz="2700" dirty="0" smtClean="0"/>
              <a:t>ease of </a:t>
            </a:r>
            <a:r>
              <a:rPr lang="en-US" sz="2700" i="1" dirty="0" smtClean="0"/>
              <a:t>analysis </a:t>
            </a:r>
            <a:r>
              <a:rPr lang="en-US" sz="2700" dirty="0" smtClean="0"/>
              <a:t>of </a:t>
            </a:r>
            <a:r>
              <a:rPr lang="en-US" sz="2700" dirty="0" smtClean="0"/>
              <a:t>the</a:t>
            </a:r>
            <a:r>
              <a:rPr lang="en-US" sz="2700" i="1" dirty="0" smtClean="0"/>
              <a:t> proposed </a:t>
            </a:r>
            <a:r>
              <a:rPr lang="en-US" sz="2700" i="1" dirty="0" smtClean="0"/>
              <a:t>structure/design</a:t>
            </a:r>
            <a:endParaRPr lang="en-US" sz="2700" dirty="0" smtClean="0"/>
          </a:p>
          <a:p>
            <a:r>
              <a:rPr lang="en-US" sz="2700" dirty="0"/>
              <a:t>p</a:t>
            </a:r>
            <a:r>
              <a:rPr lang="en-US" sz="2700" dirty="0" smtClean="0"/>
              <a:t>rovides a </a:t>
            </a:r>
            <a:r>
              <a:rPr lang="en-US" sz="2700" dirty="0" smtClean="0"/>
              <a:t>way for members of a </a:t>
            </a:r>
            <a:r>
              <a:rPr lang="en-US" sz="2700" i="1" dirty="0" smtClean="0"/>
              <a:t>design team to talk </a:t>
            </a:r>
            <a:r>
              <a:rPr lang="en-US" sz="2700" dirty="0" smtClean="0"/>
              <a:t>about the design</a:t>
            </a:r>
          </a:p>
          <a:p>
            <a:pPr marL="0" indent="0">
              <a:buNone/>
            </a:pPr>
            <a:endParaRPr lang="en-US" sz="2700" dirty="0" smtClean="0"/>
          </a:p>
          <a:p>
            <a:endParaRPr lang="en-US" sz="2700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177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Dialog Models*</vt:lpstr>
      <vt:lpstr>Intro to dialog models</vt:lpstr>
      <vt:lpstr>Example of a graphical dialog model</vt:lpstr>
      <vt:lpstr>Why use dialog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10</cp:revision>
  <dcterms:created xsi:type="dcterms:W3CDTF">2014-04-02T08:14:55Z</dcterms:created>
  <dcterms:modified xsi:type="dcterms:W3CDTF">2018-11-23T14:14:35Z</dcterms:modified>
</cp:coreProperties>
</file>