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sldIdLst>
    <p:sldId id="256" r:id="rId2"/>
    <p:sldId id="262" r:id="rId3"/>
    <p:sldId id="268" r:id="rId4"/>
    <p:sldId id="266" r:id="rId5"/>
    <p:sldId id="26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252709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836931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1671108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948903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785383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206614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 xmlns:p14="http://schemas.microsoft.com/office/powerpoint/2010/main" val="457541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603365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158526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75711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pPr/>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F9F0C5-380F-41C2-899A-BAC0F0927E16}" type="slidenum">
              <a:rPr lang="en-US" smtClean="0"/>
              <a:pPr/>
              <a:t>‹#›</a:t>
            </a:fld>
            <a:endParaRPr lang="en-US" dirty="0"/>
          </a:p>
        </p:txBody>
      </p:sp>
    </p:spTree>
    <p:extLst>
      <p:ext uri="{BB962C8B-B14F-4D97-AF65-F5344CB8AC3E}">
        <p14:creationId xmlns="" xmlns:p14="http://schemas.microsoft.com/office/powerpoint/2010/main" val="1126229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21496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934651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288938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pPr/>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 xmlns:p14="http://schemas.microsoft.com/office/powerpoint/2010/main" val="395519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962975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9/6/2020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06920511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5.xml"/><Relationship Id="rId1" Type="http://schemas.openxmlformats.org/officeDocument/2006/relationships/video" Target="file:///C:\Users\Dell\Videos\Captures\ParkOnSpot%20-%20Google%20Chrome%202020-09-06%2014-00-14.mp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FB8DAD-7F32-4614-9E88-6D39CC364BF4}"/>
              </a:ext>
            </a:extLst>
          </p:cNvPr>
          <p:cNvSpPr>
            <a:spLocks noGrp="1"/>
          </p:cNvSpPr>
          <p:nvPr>
            <p:ph type="title"/>
          </p:nvPr>
        </p:nvSpPr>
        <p:spPr>
          <a:xfrm>
            <a:off x="2031222" y="676362"/>
            <a:ext cx="8911687" cy="1280890"/>
          </a:xfrm>
        </p:spPr>
        <p:txBody>
          <a:bodyPr>
            <a:noAutofit/>
          </a:bodyPr>
          <a:lstStyle/>
          <a:p>
            <a:r>
              <a:rPr lang="en-US" b="1" dirty="0" smtClean="0">
                <a:latin typeface="Bahnschrift SemiBold SemiConden" pitchFamily="34" charset="0"/>
              </a:rPr>
              <a:t>DELHIHACKS 1.0</a:t>
            </a:r>
            <a:r>
              <a:rPr lang="en-US" dirty="0" smtClean="0"/>
              <a:t/>
            </a:r>
            <a:br>
              <a:rPr lang="en-US" dirty="0" smtClean="0"/>
            </a:br>
            <a:endParaRPr lang="en-IN" dirty="0"/>
          </a:p>
        </p:txBody>
      </p:sp>
      <p:sp>
        <p:nvSpPr>
          <p:cNvPr id="4" name="Content Placeholder 3"/>
          <p:cNvSpPr>
            <a:spLocks noGrp="1"/>
          </p:cNvSpPr>
          <p:nvPr>
            <p:ph idx="1"/>
          </p:nvPr>
        </p:nvSpPr>
        <p:spPr>
          <a:xfrm>
            <a:off x="2053635" y="2011678"/>
            <a:ext cx="8915400" cy="4415248"/>
          </a:xfrm>
        </p:spPr>
        <p:txBody>
          <a:bodyPr>
            <a:normAutofit/>
          </a:bodyPr>
          <a:lstStyle/>
          <a:p>
            <a:pPr>
              <a:lnSpc>
                <a:spcPct val="150000"/>
              </a:lnSpc>
              <a:buNone/>
            </a:pPr>
            <a:r>
              <a:rPr lang="en-US" sz="2000" dirty="0" smtClean="0">
                <a:solidFill>
                  <a:schemeClr val="accent2">
                    <a:lumMod val="50000"/>
                  </a:schemeClr>
                </a:solidFill>
                <a:latin typeface="Calibri" pitchFamily="34" charset="0"/>
                <a:cs typeface="Calibri" pitchFamily="34" charset="0"/>
              </a:rPr>
              <a:t>TEAM NAME </a:t>
            </a:r>
            <a:r>
              <a:rPr lang="en-US" sz="2000" dirty="0" smtClean="0">
                <a:latin typeface="Calibri" pitchFamily="34" charset="0"/>
                <a:cs typeface="Calibri" pitchFamily="34" charset="0"/>
              </a:rPr>
              <a:t>: Cognitive-Hack1.0</a:t>
            </a:r>
          </a:p>
          <a:p>
            <a:pPr>
              <a:lnSpc>
                <a:spcPct val="150000"/>
              </a:lnSpc>
              <a:buNone/>
            </a:pPr>
            <a:r>
              <a:rPr lang="en-US" sz="2000" dirty="0" smtClean="0">
                <a:solidFill>
                  <a:schemeClr val="accent2">
                    <a:lumMod val="50000"/>
                  </a:schemeClr>
                </a:solidFill>
                <a:latin typeface="Calibri" pitchFamily="34" charset="0"/>
                <a:cs typeface="Calibri" pitchFamily="34" charset="0"/>
              </a:rPr>
              <a:t>TEAM LEADER NAME </a:t>
            </a:r>
            <a:r>
              <a:rPr lang="en-US" sz="2000" dirty="0" smtClean="0">
                <a:latin typeface="Calibri" pitchFamily="34" charset="0"/>
                <a:cs typeface="Calibri" pitchFamily="34" charset="0"/>
              </a:rPr>
              <a:t>: Ms. </a:t>
            </a:r>
            <a:r>
              <a:rPr lang="en-US" sz="2000" dirty="0" err="1" smtClean="0">
                <a:latin typeface="Calibri" pitchFamily="34" charset="0"/>
                <a:cs typeface="Calibri" pitchFamily="34" charset="0"/>
              </a:rPr>
              <a:t>Harshita</a:t>
            </a:r>
            <a:r>
              <a:rPr lang="en-US" sz="2000" dirty="0" smtClean="0">
                <a:latin typeface="Calibri" pitchFamily="34" charset="0"/>
                <a:cs typeface="Calibri" pitchFamily="34" charset="0"/>
              </a:rPr>
              <a:t> Raj</a:t>
            </a:r>
          </a:p>
          <a:p>
            <a:pPr>
              <a:lnSpc>
                <a:spcPct val="150000"/>
              </a:lnSpc>
              <a:buNone/>
            </a:pPr>
            <a:r>
              <a:rPr lang="en-US" sz="2000" dirty="0" smtClean="0">
                <a:solidFill>
                  <a:schemeClr val="accent2">
                    <a:lumMod val="50000"/>
                  </a:schemeClr>
                </a:solidFill>
                <a:latin typeface="Calibri" pitchFamily="34" charset="0"/>
                <a:cs typeface="Calibri" pitchFamily="34" charset="0"/>
              </a:rPr>
              <a:t>PROJECT NAME </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ParkOnSpot</a:t>
            </a:r>
            <a:endParaRPr lang="en-US" sz="2000" dirty="0" smtClean="0">
              <a:latin typeface="Calibri" pitchFamily="34" charset="0"/>
              <a:cs typeface="Calibri" pitchFamily="34" charset="0"/>
            </a:endParaRPr>
          </a:p>
          <a:p>
            <a:pPr>
              <a:lnSpc>
                <a:spcPct val="150000"/>
              </a:lnSpc>
              <a:buNone/>
            </a:pPr>
            <a:r>
              <a:rPr lang="en-US" sz="2000" dirty="0" smtClean="0">
                <a:solidFill>
                  <a:schemeClr val="accent2">
                    <a:lumMod val="50000"/>
                  </a:schemeClr>
                </a:solidFill>
                <a:latin typeface="Calibri" pitchFamily="34" charset="0"/>
                <a:cs typeface="Calibri" pitchFamily="34" charset="0"/>
              </a:rPr>
              <a:t>THEME CHOSEN</a:t>
            </a:r>
            <a:r>
              <a:rPr lang="en-US" sz="2000" dirty="0" smtClean="0">
                <a:latin typeface="Calibri" pitchFamily="34" charset="0"/>
                <a:cs typeface="Calibri" pitchFamily="34" charset="0"/>
              </a:rPr>
              <a:t>: Open Innovation (Smart Cities)</a:t>
            </a:r>
          </a:p>
          <a:p>
            <a:pPr>
              <a:lnSpc>
                <a:spcPct val="150000"/>
              </a:lnSpc>
              <a:buNone/>
            </a:pPr>
            <a:r>
              <a:rPr lang="en-US" sz="2000" dirty="0" smtClean="0">
                <a:solidFill>
                  <a:schemeClr val="accent2">
                    <a:lumMod val="50000"/>
                  </a:schemeClr>
                </a:solidFill>
                <a:latin typeface="Calibri" pitchFamily="34" charset="0"/>
                <a:cs typeface="Calibri" pitchFamily="34" charset="0"/>
              </a:rPr>
              <a:t>GITHUB REPOSITORY LINK</a:t>
            </a:r>
            <a:r>
              <a:rPr lang="en-US" sz="2000" dirty="0" smtClean="0">
                <a:latin typeface="Calibri" pitchFamily="34" charset="0"/>
                <a:cs typeface="Calibri" pitchFamily="34" charset="0"/>
              </a:rPr>
              <a:t>: https://github.com/Delhi-Hacks-2/Cognitive-Hack1.0</a:t>
            </a:r>
          </a:p>
          <a:p>
            <a:pPr>
              <a:lnSpc>
                <a:spcPct val="150000"/>
              </a:lnSpc>
              <a:buNone/>
            </a:pPr>
            <a:r>
              <a:rPr lang="en-US" sz="2000" dirty="0" smtClean="0">
                <a:solidFill>
                  <a:schemeClr val="accent2">
                    <a:lumMod val="50000"/>
                  </a:schemeClr>
                </a:solidFill>
                <a:latin typeface="Calibri" pitchFamily="34" charset="0"/>
                <a:cs typeface="Calibri" pitchFamily="34" charset="0"/>
              </a:rPr>
              <a:t>TEAM MEMBERS</a:t>
            </a:r>
            <a:r>
              <a:rPr lang="en-US" sz="2000" dirty="0" smtClean="0">
                <a:latin typeface="Calibri" pitchFamily="34" charset="0"/>
                <a:cs typeface="Calibri" pitchFamily="34" charset="0"/>
              </a:rPr>
              <a:t>: Ms. </a:t>
            </a:r>
            <a:r>
              <a:rPr lang="en-US" sz="2000" dirty="0" err="1" smtClean="0">
                <a:latin typeface="Calibri" pitchFamily="34" charset="0"/>
                <a:cs typeface="Calibri" pitchFamily="34" charset="0"/>
              </a:rPr>
              <a:t>Chehak</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Agrawal</a:t>
            </a:r>
            <a:endParaRPr lang="en-US" sz="2000" dirty="0" smtClean="0">
              <a:latin typeface="Calibri" pitchFamily="34" charset="0"/>
              <a:cs typeface="Calibri" pitchFamily="34" charset="0"/>
            </a:endParaRPr>
          </a:p>
          <a:p>
            <a:pPr>
              <a:buNone/>
            </a:pPr>
            <a:r>
              <a:rPr lang="en-IN" sz="2000" dirty="0" smtClean="0">
                <a:latin typeface="Calibri" pitchFamily="34" charset="0"/>
                <a:cs typeface="Calibri" pitchFamily="34" charset="0"/>
              </a:rPr>
              <a:t>                                 Mr. </a:t>
            </a:r>
            <a:r>
              <a:rPr lang="en-IN" sz="2000" dirty="0" err="1" smtClean="0">
                <a:latin typeface="Calibri" pitchFamily="34" charset="0"/>
                <a:cs typeface="Calibri" pitchFamily="34" charset="0"/>
              </a:rPr>
              <a:t>Yeganathan</a:t>
            </a:r>
            <a:r>
              <a:rPr lang="en-IN" sz="2000" dirty="0" smtClean="0">
                <a:latin typeface="Calibri" pitchFamily="34" charset="0"/>
                <a:cs typeface="Calibri" pitchFamily="34" charset="0"/>
              </a:rPr>
              <a:t> S</a:t>
            </a:r>
          </a:p>
          <a:p>
            <a:pPr>
              <a:buNone/>
            </a:pPr>
            <a:r>
              <a:rPr lang="en-IN" sz="2000" dirty="0" smtClean="0">
                <a:latin typeface="Calibri" pitchFamily="34" charset="0"/>
                <a:cs typeface="Calibri" pitchFamily="34" charset="0"/>
              </a:rPr>
              <a:t>                                 Mr. </a:t>
            </a:r>
            <a:r>
              <a:rPr lang="en-IN" sz="2000" dirty="0" err="1" smtClean="0">
                <a:latin typeface="Calibri" pitchFamily="34" charset="0"/>
                <a:cs typeface="Calibri" pitchFamily="34" charset="0"/>
              </a:rPr>
              <a:t>Yogeshwaran</a:t>
            </a:r>
            <a:r>
              <a:rPr lang="en-IN" sz="2000" dirty="0" smtClean="0">
                <a:latin typeface="Calibri" pitchFamily="34" charset="0"/>
                <a:cs typeface="Calibri" pitchFamily="34" charset="0"/>
              </a:rPr>
              <a:t> R</a:t>
            </a:r>
            <a:endParaRPr lang="en-US" sz="2000" dirty="0" smtClean="0">
              <a:latin typeface="Calibri" pitchFamily="34" charset="0"/>
              <a:cs typeface="Calibri" pitchFamily="34" charset="0"/>
            </a:endParaRPr>
          </a:p>
          <a:p>
            <a:pPr>
              <a:lnSpc>
                <a:spcPct val="150000"/>
              </a:lnSpc>
              <a:buNone/>
            </a:pPr>
            <a:endParaRPr lang="en-US" sz="2000" dirty="0">
              <a:latin typeface="Calibri" pitchFamily="34" charset="0"/>
              <a:cs typeface="Calibri" pitchFamily="34" charset="0"/>
            </a:endParaRPr>
          </a:p>
        </p:txBody>
      </p:sp>
      <p:pic>
        <p:nvPicPr>
          <p:cNvPr id="6146" name="Picture 2" descr="Delhi Hacks: Learn Leap Lead - Devpost"/>
          <p:cNvPicPr>
            <a:picLocks noChangeAspect="1" noChangeArrowheads="1"/>
          </p:cNvPicPr>
          <p:nvPr/>
        </p:nvPicPr>
        <p:blipFill>
          <a:blip r:embed="rId2"/>
          <a:srcRect/>
          <a:stretch>
            <a:fillRect/>
          </a:stretch>
        </p:blipFill>
        <p:spPr bwMode="auto">
          <a:xfrm>
            <a:off x="9496697" y="456021"/>
            <a:ext cx="1959429" cy="1959429"/>
          </a:xfrm>
          <a:prstGeom prst="rect">
            <a:avLst/>
          </a:prstGeom>
          <a:noFill/>
        </p:spPr>
      </p:pic>
    </p:spTree>
    <p:extLst>
      <p:ext uri="{BB962C8B-B14F-4D97-AF65-F5344CB8AC3E}">
        <p14:creationId xmlns="" xmlns:p14="http://schemas.microsoft.com/office/powerpoint/2010/main" val="1256216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622663"/>
            <a:ext cx="7993841" cy="866503"/>
          </a:xfrm>
        </p:spPr>
        <p:txBody>
          <a:bodyPr>
            <a:normAutofit/>
          </a:bodyPr>
          <a:lstStyle/>
          <a:p>
            <a:r>
              <a:rPr lang="en-IN" sz="3200" b="1" dirty="0" smtClean="0">
                <a:latin typeface="Bahnschrift SemiBold SemiConden" pitchFamily="34" charset="0"/>
              </a:rPr>
              <a:t>OBJECTIVES</a:t>
            </a:r>
            <a:endParaRPr lang="en-US" sz="3200" b="1" dirty="0">
              <a:latin typeface="Bahnschrift SemiBold SemiConden" pitchFamily="34" charset="0"/>
            </a:endParaRPr>
          </a:p>
        </p:txBody>
      </p:sp>
      <p:sp>
        <p:nvSpPr>
          <p:cNvPr id="3" name="Content Placeholder 2"/>
          <p:cNvSpPr>
            <a:spLocks noGrp="1"/>
          </p:cNvSpPr>
          <p:nvPr>
            <p:ph idx="1"/>
          </p:nvPr>
        </p:nvSpPr>
        <p:spPr>
          <a:xfrm>
            <a:off x="1619794" y="1502229"/>
            <a:ext cx="9261566" cy="4539133"/>
          </a:xfrm>
        </p:spPr>
        <p:txBody>
          <a:bodyPr>
            <a:normAutofit/>
          </a:bodyPr>
          <a:lstStyle/>
          <a:p>
            <a:pPr>
              <a:lnSpc>
                <a:spcPct val="150000"/>
              </a:lnSpc>
            </a:pPr>
            <a:r>
              <a:rPr lang="en-IN" dirty="0" smtClean="0">
                <a:latin typeface="Calibri" pitchFamily="34" charset="0"/>
                <a:cs typeface="Calibri" pitchFamily="34" charset="0"/>
              </a:rPr>
              <a:t>Today urban areas face tremendous </a:t>
            </a:r>
            <a:r>
              <a:rPr lang="en-US" dirty="0" smtClean="0">
                <a:latin typeface="Calibri" pitchFamily="34" charset="0"/>
                <a:cs typeface="Calibri" pitchFamily="34" charset="0"/>
              </a:rPr>
              <a:t>pressure on parking spaces, resulting in many issues such as traffic congestion and disproportionate demand. The number of vehicles have increased many folds in recent years and are rising exponentially today as well. Due to limited space availability and tremendous increase in vehicles, this problem has become a major issue. Today a commuter in Delhi spends over 80 hours every year looking for parking spaces. </a:t>
            </a:r>
          </a:p>
          <a:p>
            <a:pPr>
              <a:lnSpc>
                <a:spcPct val="150000"/>
              </a:lnSpc>
            </a:pPr>
            <a:r>
              <a:rPr lang="en-IN" b="1" dirty="0" err="1" smtClean="0">
                <a:latin typeface="Calibri" pitchFamily="34" charset="0"/>
                <a:cs typeface="Calibri" pitchFamily="34" charset="0"/>
              </a:rPr>
              <a:t>ParkOnSpot</a:t>
            </a:r>
            <a:r>
              <a:rPr lang="en-IN" b="1" dirty="0" smtClean="0">
                <a:latin typeface="Calibri" pitchFamily="34" charset="0"/>
                <a:cs typeface="Calibri" pitchFamily="34" charset="0"/>
              </a:rPr>
              <a:t>  </a:t>
            </a:r>
            <a:r>
              <a:rPr lang="en-IN" dirty="0" smtClean="0">
                <a:latin typeface="Calibri" pitchFamily="34" charset="0"/>
                <a:cs typeface="Calibri" pitchFamily="34" charset="0"/>
              </a:rPr>
              <a:t>is a web application which</a:t>
            </a:r>
            <a:r>
              <a:rPr lang="en-IN" b="1" dirty="0" smtClean="0">
                <a:latin typeface="Calibri" pitchFamily="34" charset="0"/>
                <a:cs typeface="Calibri" pitchFamily="34" charset="0"/>
              </a:rPr>
              <a:t> </a:t>
            </a:r>
            <a:r>
              <a:rPr lang="en-IN" dirty="0" smtClean="0">
                <a:latin typeface="Calibri" pitchFamily="34" charset="0"/>
                <a:cs typeface="Calibri" pitchFamily="34" charset="0"/>
              </a:rPr>
              <a:t>can allow the people to reserve their parking spot from home and they need not spend their time in search of it which would prevent havoc at the last moment.</a:t>
            </a:r>
            <a:endParaRPr lang="en-US" b="1" dirty="0" smtClean="0">
              <a:latin typeface="Calibri" pitchFamily="34" charset="0"/>
              <a:cs typeface="Calibri" pitchFamily="34" charset="0"/>
            </a:endParaRPr>
          </a:p>
          <a:p>
            <a:pPr>
              <a:lnSpc>
                <a:spcPct val="150000"/>
              </a:lnSpc>
            </a:pPr>
            <a:endParaRPr lang="en-IN"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622663"/>
            <a:ext cx="7993841" cy="866503"/>
          </a:xfrm>
        </p:spPr>
        <p:txBody>
          <a:bodyPr>
            <a:normAutofit/>
          </a:bodyPr>
          <a:lstStyle/>
          <a:p>
            <a:r>
              <a:rPr lang="en-IN" sz="3200" b="1" dirty="0" smtClean="0">
                <a:latin typeface="Bahnschrift SemiBold SemiConden" pitchFamily="34" charset="0"/>
              </a:rPr>
              <a:t>IDEA PROPOSAL</a:t>
            </a:r>
            <a:endParaRPr lang="en-US" sz="3200" b="1" dirty="0">
              <a:latin typeface="Bahnschrift SemiBold SemiConden" pitchFamily="34" charset="0"/>
            </a:endParaRPr>
          </a:p>
        </p:txBody>
      </p:sp>
      <p:sp>
        <p:nvSpPr>
          <p:cNvPr id="3" name="Content Placeholder 2"/>
          <p:cNvSpPr>
            <a:spLocks noGrp="1"/>
          </p:cNvSpPr>
          <p:nvPr>
            <p:ph idx="1"/>
          </p:nvPr>
        </p:nvSpPr>
        <p:spPr>
          <a:xfrm>
            <a:off x="1619794" y="1449977"/>
            <a:ext cx="9261566" cy="4591385"/>
          </a:xfrm>
        </p:spPr>
        <p:txBody>
          <a:bodyPr>
            <a:normAutofit/>
          </a:bodyPr>
          <a:lstStyle/>
          <a:p>
            <a:pPr>
              <a:buNone/>
            </a:pPr>
            <a:endParaRPr lang="en-IN" dirty="0" smtClean="0">
              <a:latin typeface="Calibri" pitchFamily="34" charset="0"/>
              <a:cs typeface="Calibri" pitchFamily="34" charset="0"/>
            </a:endParaRPr>
          </a:p>
          <a:p>
            <a:r>
              <a:rPr lang="en-US" b="1" dirty="0" err="1" smtClean="0">
                <a:latin typeface="Calibri" pitchFamily="34" charset="0"/>
                <a:cs typeface="Calibri" pitchFamily="34" charset="0"/>
              </a:rPr>
              <a:t>ParkOnSpot</a:t>
            </a:r>
            <a:r>
              <a:rPr lang="en-US" dirty="0" smtClean="0">
                <a:latin typeface="Calibri" pitchFamily="34" charset="0"/>
                <a:cs typeface="Calibri" pitchFamily="34" charset="0"/>
              </a:rPr>
              <a:t> is an online web application portal where user can search and reserve a parking spot for their vehicle in their desired location and as per their timings. The app will show the user if there is any vacant space available as per there requirements.</a:t>
            </a:r>
          </a:p>
          <a:p>
            <a:r>
              <a:rPr lang="en-US" dirty="0" smtClean="0">
                <a:latin typeface="Calibri" pitchFamily="34" charset="0"/>
                <a:cs typeface="Calibri" pitchFamily="34" charset="0"/>
              </a:rPr>
              <a:t>Many a times there are areas with less parking space available but there are  many houses around the place. Usually these houses have no parking sign even when they are vacant. We provide an option to such people to rent their parking space on an hourly basis. This provides extra income to the house owners and also solves the problem of parking at the same time.</a:t>
            </a:r>
          </a:p>
          <a:p>
            <a:pPr>
              <a:buNone/>
            </a:pPr>
            <a:endParaRPr lang="en-US" dirty="0" smtClean="0">
              <a:latin typeface="Calibri" pitchFamily="34" charset="0"/>
              <a:cs typeface="Calibri" pitchFamily="34" charset="0"/>
            </a:endParaRPr>
          </a:p>
          <a:p>
            <a:r>
              <a:rPr lang="en-IN" b="1" dirty="0" smtClean="0">
                <a:latin typeface="Calibri" pitchFamily="34" charset="0"/>
                <a:cs typeface="Calibri" pitchFamily="34" charset="0"/>
              </a:rPr>
              <a:t>TECH STACK USED</a:t>
            </a:r>
          </a:p>
          <a:p>
            <a:pPr>
              <a:buFont typeface="+mj-lt"/>
              <a:buAutoNum type="arabicPeriod"/>
            </a:pPr>
            <a:r>
              <a:rPr lang="en-IN" dirty="0" smtClean="0">
                <a:latin typeface="Calibri" pitchFamily="34" charset="0"/>
                <a:cs typeface="Calibri" pitchFamily="34" charset="0"/>
              </a:rPr>
              <a:t>HTML/CSS</a:t>
            </a:r>
          </a:p>
          <a:p>
            <a:pPr>
              <a:buFont typeface="+mj-lt"/>
              <a:buAutoNum type="arabicPeriod"/>
            </a:pPr>
            <a:r>
              <a:rPr lang="en-IN" dirty="0" smtClean="0">
                <a:latin typeface="Calibri" pitchFamily="34" charset="0"/>
                <a:cs typeface="Calibri" pitchFamily="34" charset="0"/>
              </a:rPr>
              <a:t> </a:t>
            </a:r>
            <a:r>
              <a:rPr lang="en-IN" dirty="0" err="1" smtClean="0">
                <a:latin typeface="Calibri" pitchFamily="34" charset="0"/>
                <a:cs typeface="Calibri" pitchFamily="34" charset="0"/>
              </a:rPr>
              <a:t>Javascript</a:t>
            </a:r>
            <a:endParaRPr lang="en-IN" dirty="0" smtClean="0">
              <a:latin typeface="Calibri" pitchFamily="34" charset="0"/>
              <a:cs typeface="Calibri" pitchFamily="34" charset="0"/>
            </a:endParaRPr>
          </a:p>
          <a:p>
            <a:pPr>
              <a:buFont typeface="+mj-lt"/>
              <a:buAutoNum type="arabicPeriod"/>
            </a:pPr>
            <a:r>
              <a:rPr lang="en-IN" smtClean="0">
                <a:latin typeface="Calibri" pitchFamily="34" charset="0"/>
                <a:cs typeface="Calibri" pitchFamily="34" charset="0"/>
              </a:rPr>
              <a:t> </a:t>
            </a:r>
            <a:r>
              <a:rPr lang="en-IN" dirty="0" smtClean="0">
                <a:latin typeface="Calibri" pitchFamily="34" charset="0"/>
                <a:cs typeface="Calibri" pitchFamily="34" charset="0"/>
              </a:rPr>
              <a:t>Bootstrap</a:t>
            </a:r>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IN"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5107" y="701040"/>
            <a:ext cx="8882743" cy="722811"/>
          </a:xfrm>
        </p:spPr>
        <p:txBody>
          <a:bodyPr>
            <a:normAutofit/>
          </a:bodyPr>
          <a:lstStyle/>
          <a:p>
            <a:r>
              <a:rPr lang="en-IN" sz="2800" b="1" dirty="0" smtClean="0">
                <a:latin typeface="Bahnschrift SemiBold SemiConden" pitchFamily="34" charset="0"/>
              </a:rPr>
              <a:t>PROBLEMS</a:t>
            </a:r>
            <a:r>
              <a:rPr lang="en-IN" sz="3200" b="1" dirty="0" smtClean="0">
                <a:latin typeface="Bahnschrift SemiBold SemiConden" pitchFamily="34" charset="0"/>
              </a:rPr>
              <a:t> </a:t>
            </a:r>
            <a:r>
              <a:rPr lang="en-IN" sz="2800" b="1" dirty="0" smtClean="0">
                <a:latin typeface="Bahnschrift SemiBold SemiConden" pitchFamily="34" charset="0"/>
              </a:rPr>
              <a:t>FACED</a:t>
            </a:r>
            <a:endParaRPr lang="en-US" sz="3200" b="1" dirty="0">
              <a:latin typeface="Bahnschrift SemiBold SemiConden" pitchFamily="34" charset="0"/>
            </a:endParaRPr>
          </a:p>
        </p:txBody>
      </p:sp>
      <p:sp>
        <p:nvSpPr>
          <p:cNvPr id="3" name="Content Placeholder 2"/>
          <p:cNvSpPr>
            <a:spLocks noGrp="1"/>
          </p:cNvSpPr>
          <p:nvPr>
            <p:ph idx="1"/>
          </p:nvPr>
        </p:nvSpPr>
        <p:spPr>
          <a:xfrm>
            <a:off x="1724296" y="1489167"/>
            <a:ext cx="9157064" cy="4552196"/>
          </a:xfrm>
        </p:spPr>
        <p:txBody>
          <a:bodyPr/>
          <a:lstStyle/>
          <a:p>
            <a:pPr>
              <a:buNone/>
            </a:pPr>
            <a:endParaRPr lang="en-IN" dirty="0" smtClean="0">
              <a:latin typeface="Calibri" pitchFamily="34" charset="0"/>
              <a:cs typeface="Calibri" pitchFamily="34" charset="0"/>
            </a:endParaRPr>
          </a:p>
          <a:p>
            <a:r>
              <a:rPr lang="en-IN" dirty="0" smtClean="0">
                <a:latin typeface="Calibri" pitchFamily="34" charset="0"/>
                <a:cs typeface="Calibri" pitchFamily="34" charset="0"/>
              </a:rPr>
              <a:t>The major challenge was that we need to complete the project in less than 24 hours. Also, communication and coordination is the most important while working in a team. Initially, it was  difficult to coordinate with each other and abide by the deadlines but later on, we were able to manage things appropriately.</a:t>
            </a:r>
            <a:endParaRPr lang="en-IN" dirty="0" smtClean="0"/>
          </a:p>
        </p:txBody>
      </p:sp>
      <p:sp>
        <p:nvSpPr>
          <p:cNvPr id="4" name="Title 1"/>
          <p:cNvSpPr txBox="1">
            <a:spLocks/>
          </p:cNvSpPr>
          <p:nvPr/>
        </p:nvSpPr>
        <p:spPr>
          <a:xfrm>
            <a:off x="1680753" y="3452948"/>
            <a:ext cx="8882743" cy="722811"/>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IN" sz="2800" b="1" i="0" u="none" strike="noStrike" kern="1200" cap="none" spc="0" normalizeH="0" baseline="0" noProof="0" dirty="0" smtClean="0">
                <a:ln>
                  <a:noFill/>
                </a:ln>
                <a:solidFill>
                  <a:schemeClr val="tx1">
                    <a:lumMod val="85000"/>
                    <a:lumOff val="15000"/>
                  </a:schemeClr>
                </a:solidFill>
                <a:effectLst/>
                <a:uLnTx/>
                <a:uFillTx/>
                <a:latin typeface="Bahnschrift SemiBold SemiConden" pitchFamily="34" charset="0"/>
                <a:ea typeface="+mj-ea"/>
                <a:cs typeface="+mj-cs"/>
              </a:rPr>
              <a:t>FUTURE SCOPE</a:t>
            </a:r>
            <a:endParaRPr kumimoji="0" lang="en-US" sz="2800" b="1" i="0" u="none" strike="noStrike" kern="1200" cap="none" spc="0" normalizeH="0" baseline="0" noProof="0" dirty="0">
              <a:ln>
                <a:noFill/>
              </a:ln>
              <a:solidFill>
                <a:schemeClr val="tx1">
                  <a:lumMod val="85000"/>
                  <a:lumOff val="15000"/>
                </a:schemeClr>
              </a:solidFill>
              <a:effectLst/>
              <a:uLnTx/>
              <a:uFillTx/>
              <a:latin typeface="Bahnschrift SemiBold SemiConden" pitchFamily="34" charset="0"/>
              <a:ea typeface="+mj-ea"/>
              <a:cs typeface="+mj-cs"/>
            </a:endParaRPr>
          </a:p>
        </p:txBody>
      </p:sp>
      <p:sp>
        <p:nvSpPr>
          <p:cNvPr id="6" name="Content Placeholder 2"/>
          <p:cNvSpPr txBox="1">
            <a:spLocks/>
          </p:cNvSpPr>
          <p:nvPr/>
        </p:nvSpPr>
        <p:spPr>
          <a:xfrm>
            <a:off x="1733005" y="4036423"/>
            <a:ext cx="9157064" cy="1752391"/>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n-IN" sz="1800" b="0" i="0" u="none" strike="noStrike" kern="1200" cap="none" spc="0" normalizeH="0" baseline="0" noProof="0" dirty="0" smtClean="0">
                <a:ln>
                  <a:noFill/>
                </a:ln>
                <a:solidFill>
                  <a:schemeClr val="tx1">
                    <a:lumMod val="75000"/>
                    <a:lumOff val="25000"/>
                  </a:schemeClr>
                </a:solidFill>
                <a:effectLst/>
                <a:uLnTx/>
                <a:uFillTx/>
                <a:latin typeface="Calibri" pitchFamily="34" charset="0"/>
                <a:ea typeface="+mn-ea"/>
                <a:cs typeface="Calibri" pitchFamily="34" charset="0"/>
              </a:rPr>
              <a:t>A payment gateway can be added so that parking charges could be taken care of through the application only.</a:t>
            </a: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n-IN" sz="1800" b="0" i="0" u="none" strike="noStrike" kern="1200" cap="none" spc="0" normalizeH="0" baseline="0" noProof="0" dirty="0" smtClean="0">
                <a:ln>
                  <a:noFill/>
                </a:ln>
                <a:solidFill>
                  <a:schemeClr val="tx1">
                    <a:lumMod val="75000"/>
                    <a:lumOff val="25000"/>
                  </a:schemeClr>
                </a:solidFill>
                <a:effectLst/>
                <a:uLnTx/>
                <a:uFillTx/>
                <a:latin typeface="Calibri" pitchFamily="34" charset="0"/>
                <a:ea typeface="+mn-ea"/>
                <a:cs typeface="Calibri" pitchFamily="34" charset="0"/>
              </a:rPr>
              <a:t>A 2D or 3D model  can be included  to show the parking area simulation to make it more interactive for the users.</a:t>
            </a: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endPar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endPar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endPar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endPar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655" y="637173"/>
            <a:ext cx="8911687" cy="1280890"/>
          </a:xfrm>
        </p:spPr>
        <p:txBody>
          <a:bodyPr>
            <a:normAutofit/>
          </a:bodyPr>
          <a:lstStyle/>
          <a:p>
            <a:r>
              <a:rPr lang="en-IN" sz="3200" b="1" dirty="0" smtClean="0">
                <a:latin typeface="Bahnschrift SemiBold SemiConden" pitchFamily="34" charset="0"/>
              </a:rPr>
              <a:t>VIDEO OF THE PROJECT</a:t>
            </a:r>
            <a:endParaRPr lang="en-US" sz="3200" b="1" dirty="0">
              <a:latin typeface="Bahnschrift SemiBold SemiConden" pitchFamily="34" charset="0"/>
            </a:endParaRPr>
          </a:p>
        </p:txBody>
      </p:sp>
      <p:pic>
        <p:nvPicPr>
          <p:cNvPr id="16" name="ParkOnSpot - Google Chrome 2020-09-06 14-00-14.mp4">
            <a:hlinkClick r:id="" action="ppaction://media"/>
          </p:cNvPr>
          <p:cNvPicPr>
            <a:picLocks noGrp="1" noRot="1" noChangeAspect="1"/>
          </p:cNvPicPr>
          <p:nvPr>
            <p:ph sz="quarter" idx="4"/>
            <a:videoFile r:link="rId1"/>
          </p:nvPr>
        </p:nvPicPr>
        <p:blipFill>
          <a:blip r:embed="rId3"/>
          <a:stretch>
            <a:fillRect/>
          </a:stretch>
        </p:blipFill>
        <p:spPr>
          <a:xfrm>
            <a:off x="3095897" y="1472644"/>
            <a:ext cx="6444842" cy="48336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16"/>
                </p:tgtEl>
              </p:cMediaNode>
            </p:video>
            <p:seq concurrent="1" nextAc="seek">
              <p:cTn id="8" restart="whenNotActive" fill="hold" evtFilter="cancelBubble" nodeType="interactiveSeq">
                <p:stCondLst>
                  <p:cond evt="onClick" delay="0">
                    <p:tgtEl>
                      <p:spTgt spid="1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6"/>
                                        </p:tgtEl>
                                      </p:cBhvr>
                                    </p:cmd>
                                  </p:childTnLst>
                                </p:cTn>
                              </p:par>
                            </p:childTnLst>
                          </p:cTn>
                        </p:par>
                      </p:childTnLst>
                    </p:cTn>
                  </p:par>
                </p:childTnLst>
              </p:cTn>
              <p:nextCondLst>
                <p:cond evt="onClick" delay="0">
                  <p:tgtEl>
                    <p:spTgt spid="16"/>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829</TotalTime>
  <Words>296</Words>
  <Application>Microsoft Office PowerPoint</Application>
  <PresentationFormat>Custom</PresentationFormat>
  <Paragraphs>30</Paragraphs>
  <Slides>5</Slides>
  <Notes>0</Notes>
  <HiddenSlides>0</HiddenSlides>
  <MMClips>1</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Wisp</vt:lpstr>
      <vt:lpstr>DELHIHACKS 1.0 </vt:lpstr>
      <vt:lpstr>OBJECTIVES</vt:lpstr>
      <vt:lpstr>IDEA PROPOSAL</vt:lpstr>
      <vt:lpstr>PROBLEMS FACED</vt:lpstr>
      <vt:lpstr>VIDEO OF THE PROJECT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Ministry/ Organization name: NATIONAL CRIME RECORDS BUREAU     Problem Statement : Mobile App for Citizens and Police for management of crime records Team Name : TACHYONS Team Leader Name : Chandan Kumar    College Code :</dc:title>
  <dc:creator>Chandan Kumar</dc:creator>
  <cp:lastModifiedBy>Windows User</cp:lastModifiedBy>
  <cp:revision>62</cp:revision>
  <dcterms:created xsi:type="dcterms:W3CDTF">2020-01-13T16:32:45Z</dcterms:created>
  <dcterms:modified xsi:type="dcterms:W3CDTF">2020-09-06T08:49:26Z</dcterms:modified>
</cp:coreProperties>
</file>