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66880" y="332640"/>
            <a:ext cx="7672680" cy="17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5400" spc="-1" strike="noStrike" cap="all">
                <a:solidFill>
                  <a:srgbClr val="3d1b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5400" spc="-1" strike="noStrike" cap="all">
                <a:solidFill>
                  <a:srgbClr val="3d1b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Ngo management 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5400" spc="-1" strike="noStrike" cap="all">
                <a:solidFill>
                  <a:srgbClr val="3d1b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Donation 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5400" spc="-1" strike="noStrike" cap="all">
                <a:solidFill>
                  <a:srgbClr val="3d1b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356000" y="3132000"/>
            <a:ext cx="21600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16000" rIns="90000" tIns="45000" bIns="45000" anchorCtr="1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b7c7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Team members:</a:t>
            </a:r>
            <a:endParaRPr lang="en-IN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4000" spc="-1" strike="noStrike">
                <a:solidFill>
                  <a:srgbClr val="fb7c7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Chehak Nayar 1PE15CS042</a:t>
            </a:r>
            <a:endParaRPr lang="en-IN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4000" spc="-1" strike="noStrike">
                <a:solidFill>
                  <a:srgbClr val="fb7c7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Divyaksh Shukla 1PE15CS051</a:t>
            </a:r>
            <a:endParaRPr lang="en-IN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930480" y="404640"/>
            <a:ext cx="138132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5400" spc="-1" strike="noStrike" cap="all">
                <a:solidFill>
                  <a:srgbClr val="3d1b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Aim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0" y="1268640"/>
            <a:ext cx="9395640" cy="50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fb7c7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our project we aim at helping out a non profit organisation, “Ekk Pahel” by creating a Database management web application to collect and manage its records</a:t>
            </a:r>
            <a:endParaRPr lang="en-IN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"/>
          <p:cNvPicPr/>
          <p:nvPr/>
        </p:nvPicPr>
        <p:blipFill>
          <a:blip r:embed="rId1"/>
          <a:srcRect l="6324" t="5416" r="2415" b="0"/>
          <a:stretch/>
        </p:blipFill>
        <p:spPr>
          <a:xfrm>
            <a:off x="0" y="1351080"/>
            <a:ext cx="9143280" cy="47415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3360960" y="260640"/>
            <a:ext cx="265392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5400" spc="-1" strike="noStrike" cap="all">
                <a:solidFill>
                  <a:srgbClr val="3d1b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SCHEMA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Picture 2" descr=""/>
          <p:cNvPicPr/>
          <p:nvPr/>
        </p:nvPicPr>
        <p:blipFill>
          <a:blip r:embed="rId1"/>
          <a:srcRect l="0" t="0" r="0" b="1447"/>
          <a:stretch/>
        </p:blipFill>
        <p:spPr>
          <a:xfrm>
            <a:off x="-82080" y="99360"/>
            <a:ext cx="8397720" cy="675792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4521240" y="57240"/>
            <a:ext cx="392040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5400" spc="-1" strike="noStrike" cap="all">
                <a:solidFill>
                  <a:srgbClr val="3d1b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 diagram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Department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26320" y="1080000"/>
            <a:ext cx="8329320" cy="25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mysql&gt; desc Department;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+--------+-------------+------+-----+---------+-------+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Field  | Type        | Null | Key | Default | Extra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+--------+-------------+------+-----+---------+-------+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dno    | int(11)     | NO   | PRI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dname  | varchar(20) | YES  |    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mgrssn | int(11)     | YES  | MUL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+--------+-------------+------+-----+---------+-------+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 rows in set (0.01 sec)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82760" y="3730680"/>
            <a:ext cx="822888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Members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82760" y="4248000"/>
            <a:ext cx="7796880" cy="21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mysql&gt; desc Event_Members;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+--------+---------+------+-----+---------+-------+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Field  | Type    | Null | Key | Default | Extra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+--------+---------+------+-----+---------+-------+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eid    | int(11) | NO   | PRI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memssn | int(11) | NO   | PRI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+--------+---------+------+-----+---------+-------+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 rows in set (0.00 sec)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32000" y="202680"/>
            <a:ext cx="822888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Events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43160" y="4306680"/>
            <a:ext cx="822888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360000" y="648000"/>
            <a:ext cx="8772480" cy="34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mysql&gt; desc Events;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+------------+---------------+------+-----+---------+-------+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Field      | Type          | Null | Key | Default | Extra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+------------+---------------+------+-----+---------+-------+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eid        | int(11)       | NO   | PRI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location   | varchar(20)   | YES  |    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budget     | decimal(10,0) | YES  |    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ename      | varchar(20)   | YES  |    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supssn     | int(11)       | YES  | MUL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reciept_no | int(11)       | YES  | MUL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date_time  | datetime      | YES  |    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+------------+---------------+------+-----+---------+-------+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 rows in set (0.01 sec)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Members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841320"/>
            <a:ext cx="8639640" cy="34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mysql&gt; desc Members;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+--------------+-------------+------+-----+---------+-------+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Field        | Type        | Null | Key | Default | Extra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+--------------+-------------+------+-----+---------+-------+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ssn          | int(11)     | NO   | PRI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mname        | varchar(20) | YES  |    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joining_date | date        | YES  |    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age          | int(11)     | YES  |    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phone        | varchar(10) | YES  |    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email        | varchar(10) | YES  |    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position     | varchar(20) | YES  |    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+--------------+-------------+------+-----+---------+-------+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 rows in set (0.01 sec)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46680"/>
            <a:ext cx="822888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Donations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92680" y="1008000"/>
            <a:ext cx="8778960" cy="42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mysql&gt; desc Donations;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+------------------+---------------+------+-----+---------+-------+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Field            | Type          | Null | Key | Default | Extra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+------------------+---------------+------+-----+---------+-------+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donor_name       | varchar(20)   | YES  |    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amount           | decimal(10,0) | YES  |    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transaction_date | date          | YES  |    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| receipt_no       | int(11)       | NO   | PRI | NULL    |       |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+------------------+---------------+------+-----+---------+-------+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 rows in set (0.00 sec)</a:t>
            </a:r>
            <a:endParaRPr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Application>LibreOffice/5.0.6.2$Linux_X86_64 LibreOffice_project/00m0$Build-2</Application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2017-09-26T11:09:16Z</dcterms:created>
  <dc:creator>Chehak Nayar</dc:creator>
  <dc:language>en-IN</dc:language>
  <dcterms:modified xsi:type="dcterms:W3CDTF">2017-10-08T17:28:11Z</dcterms:modified>
  <cp:revision>4</cp:revision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