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 horzBarState="maximized">
    <p:restoredLeft sz="15939"/>
    <p:restoredTop sz="96433"/>
  </p:normalViewPr>
  <p:slideViewPr>
    <p:cSldViewPr snapToGrid="0">
      <p:cViewPr>
        <p:scale>
          <a:sx n="90" d="100"/>
          <a:sy n="90" d="100"/>
        </p:scale>
        <p:origin x="1458" y="450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 및 본문" preserve="1" userDrawn="1">
  <p:cSld name="표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782E4773-AFEB-48FA-B7C5-C54D3EB2269D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9144000" cy="133350"/>
          </a:xfrm>
          <a:prstGeom prst="rect">
            <a:avLst/>
          </a:prstGeom>
          <a:solidFill>
            <a:srgbClr val="468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0" y="6724650"/>
            <a:ext cx="9144000" cy="133350"/>
          </a:xfrm>
          <a:prstGeom prst="rect">
            <a:avLst/>
          </a:prstGeom>
          <a:solidFill>
            <a:srgbClr val="468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Theme">
    <p:bg>
      <p:bgPr shadeToTitle="0">
        <a:solidFill>
          <a:schemeClr val="accent4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en-US" altLang="ko-KR"/>
              <a:t>마스터 제목 스타일 편집</a:t>
            </a:r>
            <a:endParaRPr lang="en-US" altLang="ko-K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en-US" altLang="ko-KR"/>
              <a:t>마스터 텍스트 스타일을 편집합니다</a:t>
            </a:r>
            <a:endParaRPr lang="en-US" altLang="ko-KR"/>
          </a:p>
          <a:p>
            <a:pPr lvl="1">
              <a:defRPr lang="ko-KR" altLang="en-US"/>
            </a:pPr>
            <a:r>
              <a:rPr lang="en-US" altLang="ko-KR"/>
              <a:t>둘째 수준</a:t>
            </a:r>
            <a:endParaRPr lang="en-US" altLang="ko-KR"/>
          </a:p>
          <a:p>
            <a:pPr lvl="2">
              <a:defRPr lang="ko-KR" altLang="en-US"/>
            </a:pPr>
            <a:r>
              <a:rPr lang="en-US" altLang="ko-KR"/>
              <a:t>셋째 수준</a:t>
            </a:r>
            <a:endParaRPr lang="en-US" altLang="ko-KR"/>
          </a:p>
          <a:p>
            <a:pPr lvl="3">
              <a:defRPr lang="ko-KR" altLang="en-US"/>
            </a:pPr>
            <a:r>
              <a:rPr lang="en-US" altLang="ko-KR"/>
              <a:t>넷째 수준</a:t>
            </a:r>
            <a:endParaRPr lang="en-US" altLang="ko-KR"/>
          </a:p>
          <a:p>
            <a:pPr lvl="4">
              <a:defRPr lang="ko-KR" altLang="en-US"/>
            </a:pPr>
            <a:r>
              <a:rPr lang="en-US" altLang="ko-KR"/>
              <a:t>다섯째 수준</a:t>
            </a:r>
            <a:endParaRPr lang="en-US" altLang="ko-K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901E1EFD-DCCF-4FEA-BEB1-CF06A6891DC7}" type="datetime1">
              <a:rPr lang="ko-KR" altLang="en-US"/>
              <a:pPr lvl="0">
                <a:defRPr lang="ko-KR" altLang="en-US"/>
              </a:pPr>
              <a:t>2019-09-17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782E4773-AFEB-48FA-B7C5-C54D3EB2269D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32253" y="1211355"/>
            <a:ext cx="3814013" cy="73174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en-US" altLang="ko-KR" sz="4800" b="1">
                <a:solidFill>
                  <a:srgbClr val="468966"/>
                </a:solidFill>
                <a:latin typeface="배달의민족 한나는 열한살"/>
                <a:ea typeface="배달의민족 한나는 열한살"/>
              </a:rPr>
              <a:t>MOBILE</a:t>
            </a:r>
            <a:endParaRPr lang="en-US" altLang="ko-KR" sz="4800" b="1">
              <a:solidFill>
                <a:srgbClr val="468966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254" y="1892125"/>
            <a:ext cx="3814013" cy="72725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en-US" altLang="ko-KR" sz="4800">
                <a:solidFill>
                  <a:srgbClr val="468966"/>
                </a:solidFill>
                <a:latin typeface="배달의민족 한나는 열한살"/>
                <a:ea typeface="배달의민족 한나는 열한살"/>
              </a:rPr>
              <a:t>Software</a:t>
            </a:r>
            <a:endParaRPr lang="en-US" altLang="ko-KR" sz="4800">
              <a:solidFill>
                <a:srgbClr val="468966"/>
              </a:solidFill>
              <a:latin typeface="배달의민족 한나는 열한살"/>
              <a:ea typeface="배달의민족 한나는 열한살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662836" y="3429000"/>
            <a:ext cx="1013665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32252" y="4877666"/>
            <a:ext cx="1255227" cy="18755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en-US" sz="2100">
                <a:solidFill>
                  <a:srgbClr val="468966"/>
                </a:solidFill>
                <a:latin typeface="배달의민족 한나는 열한살"/>
                <a:ea typeface="배달의민족 한나는 열한살"/>
              </a:rPr>
              <a:t>이상구</a:t>
            </a:r>
            <a:endParaRPr lang="ko-KR" altLang="en-US" sz="2100">
              <a:solidFill>
                <a:srgbClr val="468966"/>
              </a:solidFill>
              <a:latin typeface="배달의민족 한나는 열한살"/>
              <a:ea typeface="배달의민족 한나는 열한살"/>
            </a:endParaRPr>
          </a:p>
          <a:p>
            <a:pPr lvl="0">
              <a:defRPr lang="ko-KR" altLang="en-US"/>
            </a:pPr>
            <a:r>
              <a:rPr lang="ko-KR" altLang="en-US" sz="2100">
                <a:solidFill>
                  <a:srgbClr val="468966"/>
                </a:solidFill>
                <a:latin typeface="배달의민족 한나는 열한살"/>
                <a:ea typeface="배달의민족 한나는 열한살"/>
              </a:rPr>
              <a:t>김창호</a:t>
            </a:r>
            <a:endParaRPr lang="ko-KR" altLang="en-US" sz="2100">
              <a:solidFill>
                <a:srgbClr val="468966"/>
              </a:solidFill>
              <a:latin typeface="배달의민족 한나는 열한살"/>
              <a:ea typeface="배달의민족 한나는 열한살"/>
            </a:endParaRPr>
          </a:p>
          <a:p>
            <a:pPr lvl="0">
              <a:defRPr lang="ko-KR" altLang="en-US"/>
            </a:pPr>
            <a:r>
              <a:rPr lang="ko-KR" altLang="en-US" sz="2100">
                <a:solidFill>
                  <a:srgbClr val="468966"/>
                </a:solidFill>
                <a:latin typeface="배달의민족 한나는 열한살"/>
                <a:ea typeface="배달의민족 한나는 열한살"/>
              </a:rPr>
              <a:t>임채헌</a:t>
            </a:r>
            <a:endParaRPr lang="ko-KR" altLang="en-US" sz="2000">
              <a:solidFill>
                <a:srgbClr val="468966"/>
              </a:solidFill>
              <a:latin typeface="나눔손글씨 펜"/>
              <a:ea typeface="나눔손글씨 펜"/>
            </a:endParaRPr>
          </a:p>
          <a:p>
            <a:pPr lvl="0">
              <a:defRPr lang="ko-KR" altLang="en-US"/>
            </a:pPr>
            <a:endParaRPr lang="ko-KR" altLang="en-US" sz="2000">
              <a:solidFill>
                <a:srgbClr val="468966"/>
              </a:solidFill>
              <a:latin typeface="나눔손글씨 펜"/>
              <a:ea typeface="나눔손글씨 펜"/>
            </a:endParaRPr>
          </a:p>
          <a:p>
            <a:pPr lvl="0">
              <a:defRPr lang="ko-KR" altLang="en-US"/>
            </a:pPr>
            <a:endParaRPr lang="ko-KR" altLang="en-US" sz="2000">
              <a:solidFill>
                <a:srgbClr val="468966"/>
              </a:solidFill>
              <a:latin typeface="나눔손글씨 펜"/>
              <a:ea typeface="나눔손글씨 펜"/>
            </a:endParaRPr>
          </a:p>
          <a:p>
            <a:pPr lvl="0">
              <a:defRPr lang="ko-KR" altLang="en-US"/>
            </a:pPr>
            <a:endParaRPr lang="ko-KR" altLang="en-US" sz="2000">
              <a:solidFill>
                <a:srgbClr val="468966"/>
              </a:solidFill>
              <a:latin typeface="나눔손글씨 펜"/>
              <a:ea typeface="나눔손글씨 펜"/>
            </a:endParaRPr>
          </a:p>
        </p:txBody>
      </p:sp>
      <p:sp>
        <p:nvSpPr>
          <p:cNvPr id="31" name="TextBox 9"/>
          <p:cNvSpPr txBox="1"/>
          <p:nvPr/>
        </p:nvSpPr>
        <p:spPr>
          <a:xfrm>
            <a:off x="641779" y="2558875"/>
            <a:ext cx="3814013" cy="72725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en-US" altLang="ko-KR" sz="4800">
                <a:solidFill>
                  <a:srgbClr val="468966"/>
                </a:solidFill>
                <a:latin typeface="배달의민족 한나는 열한살"/>
                <a:ea typeface="배달의민족 한나는 열한살"/>
              </a:rPr>
              <a:t>Studio</a:t>
            </a:r>
            <a:endParaRPr lang="en-US" altLang="ko-KR" sz="4800">
              <a:solidFill>
                <a:srgbClr val="468966"/>
              </a:solidFill>
              <a:latin typeface="배달의민족 한나는 열한살"/>
              <a:ea typeface="배달의민족 한나는 열한살"/>
            </a:endParaRPr>
          </a:p>
        </p:txBody>
      </p:sp>
      <p:grpSp>
        <p:nvGrpSpPr>
          <p:cNvPr id="32" name=""/>
          <p:cNvGrpSpPr/>
          <p:nvPr/>
        </p:nvGrpSpPr>
        <p:grpSpPr>
          <a:xfrm rot="0">
            <a:off x="5253110" y="440626"/>
            <a:ext cx="3420734" cy="5976748"/>
            <a:chOff x="719211" y="440625"/>
            <a:chExt cx="3420734" cy="5976748"/>
          </a:xfrm>
        </p:grpSpPr>
        <p:grpSp>
          <p:nvGrpSpPr>
            <p:cNvPr id="33" name="Group 13"/>
            <p:cNvGrpSpPr/>
            <p:nvPr/>
          </p:nvGrpSpPr>
          <p:grpSpPr>
            <a:xfrm rot="0">
              <a:off x="719211" y="440625"/>
              <a:ext cx="3420734" cy="5976748"/>
              <a:chOff x="5076825" y="2011756"/>
              <a:chExt cx="3216275" cy="5941175"/>
            </a:xfrm>
          </p:grpSpPr>
          <p:sp>
            <p:nvSpPr>
              <p:cNvPr id="34" name="Rounded Rectangle 19"/>
              <p:cNvSpPr/>
              <p:nvPr/>
            </p:nvSpPr>
            <p:spPr>
              <a:xfrm>
                <a:off x="5076825" y="2011756"/>
                <a:ext cx="3216275" cy="5941175"/>
              </a:xfrm>
              <a:prstGeom prst="roundRect">
                <a:avLst>
                  <a:gd name="adj" fmla="val 9028"/>
                </a:avLst>
              </a:prstGeom>
              <a:solidFill>
                <a:srgbClr val="468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5" name="Donut 21"/>
              <p:cNvSpPr/>
              <p:nvPr/>
            </p:nvSpPr>
            <p:spPr>
              <a:xfrm>
                <a:off x="6446837" y="7200900"/>
                <a:ext cx="476250" cy="476250"/>
              </a:xfrm>
              <a:prstGeom prst="donut">
                <a:avLst>
                  <a:gd name="adj" fmla="val 17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Rounded Rectangle 15"/>
            <p:cNvSpPr/>
            <p:nvPr/>
          </p:nvSpPr>
          <p:spPr>
            <a:xfrm>
              <a:off x="910800" y="1015200"/>
              <a:ext cx="3038400" cy="437040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37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13090" y="1340739"/>
              <a:ext cx="2632975" cy="4044861"/>
            </a:xfrm>
            <a:prstGeom prst="rect">
              <a:avLst/>
            </a:prstGeom>
            <a:effectLst>
              <a:softEdge rad="254000"/>
            </a:effectLst>
          </p:spPr>
        </p:pic>
        <p:sp>
          <p:nvSpPr>
            <p:cNvPr id="38" name=""/>
            <p:cNvSpPr txBox="1"/>
            <p:nvPr/>
          </p:nvSpPr>
          <p:spPr>
            <a:xfrm>
              <a:off x="924821" y="1896491"/>
              <a:ext cx="3024379" cy="6035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3400">
                  <a:solidFill>
                    <a:schemeClr val="accent2">
                      <a:lumMod val="70000"/>
                    </a:schemeClr>
                  </a:solidFill>
                  <a:latin typeface="배달의민족 도현"/>
                  <a:ea typeface="배달의민족 도현"/>
                </a:rPr>
                <a:t>어디서</a:t>
              </a:r>
              <a:r>
                <a:rPr lang="ko-KR" altLang="en-US" sz="3400">
                  <a:solidFill>
                    <a:schemeClr val="bg2">
                      <a:lumMod val="30000"/>
                    </a:schemeClr>
                  </a:solidFill>
                  <a:latin typeface="배달의민족 도현"/>
                  <a:ea typeface="배달의민족 도현"/>
                </a:rPr>
                <a:t> 만나지?</a:t>
              </a:r>
              <a:endParaRPr lang="ko-KR" altLang="en-US" sz="3400">
                <a:solidFill>
                  <a:schemeClr val="bg2">
                    <a:lumMod val="30000"/>
                  </a:schemeClr>
                </a:solidFill>
                <a:latin typeface="배달의민족 도현"/>
                <a:ea typeface="배달의민족 도현"/>
              </a:endParaRPr>
            </a:p>
          </p:txBody>
        </p:sp>
        <p:sp>
          <p:nvSpPr>
            <p:cNvPr id="39" name=""/>
            <p:cNvSpPr/>
            <p:nvPr/>
          </p:nvSpPr>
          <p:spPr>
            <a:xfrm>
              <a:off x="903655" y="1004616"/>
              <a:ext cx="3030600" cy="20268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0" name=""/>
          <p:cNvSpPr/>
          <p:nvPr/>
        </p:nvSpPr>
        <p:spPr>
          <a:xfrm>
            <a:off x="6212416" y="4349750"/>
            <a:ext cx="264583" cy="370416"/>
          </a:xfrm>
          <a:prstGeom prst="funnel">
            <a:avLst/>
          </a:prstGeom>
          <a:solidFill>
            <a:srgbClr val="ee494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1" name=""/>
          <p:cNvSpPr/>
          <p:nvPr/>
        </p:nvSpPr>
        <p:spPr>
          <a:xfrm>
            <a:off x="7169150" y="3243791"/>
            <a:ext cx="264583" cy="370416"/>
          </a:xfrm>
          <a:prstGeom prst="funnel">
            <a:avLst/>
          </a:prstGeom>
          <a:solidFill>
            <a:schemeClr val="accent1">
              <a:lumMod val="7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2" name=""/>
          <p:cNvSpPr/>
          <p:nvPr/>
        </p:nvSpPr>
        <p:spPr>
          <a:xfrm>
            <a:off x="7395633" y="4073525"/>
            <a:ext cx="264583" cy="370416"/>
          </a:xfrm>
          <a:prstGeom prst="funnel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TextBox 861"/>
          <p:cNvSpPr txBox="1"/>
          <p:nvPr/>
        </p:nvSpPr>
        <p:spPr>
          <a:xfrm>
            <a:off x="2664993" y="2325707"/>
            <a:ext cx="3814013" cy="7413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  <a:defRPr lang="ko-KR" altLang="en-US"/>
            </a:pPr>
            <a:r>
              <a:rPr lang="en-US" altLang="ko-KR" sz="4900" b="1">
                <a:solidFill>
                  <a:srgbClr val="468966"/>
                </a:solidFill>
                <a:latin typeface="배달의민족 주아"/>
                <a:ea typeface="배달의민족 주아"/>
              </a:rPr>
              <a:t>THANKS</a:t>
            </a:r>
            <a:endParaRPr lang="en-US" altLang="ko-KR" sz="4900" b="1">
              <a:solidFill>
                <a:srgbClr val="468966"/>
              </a:solidFill>
              <a:latin typeface="배달의민족 주아"/>
              <a:ea typeface="배달의민족 주아"/>
            </a:endParaRPr>
          </a:p>
        </p:txBody>
      </p:sp>
      <p:cxnSp>
        <p:nvCxnSpPr>
          <p:cNvPr id="863" name="Straight Connector 862"/>
          <p:cNvCxnSpPr/>
          <p:nvPr/>
        </p:nvCxnSpPr>
        <p:spPr>
          <a:xfrm>
            <a:off x="4065167" y="3429000"/>
            <a:ext cx="1013665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556612" y="2492300"/>
            <a:ext cx="1541462" cy="90812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en-US" altLang="ko-KR" sz="6000" spc="-304">
                <a:solidFill>
                  <a:srgbClr val="468966"/>
                </a:solidFill>
                <a:latin typeface="배달의민족 도현"/>
                <a:ea typeface="배달의민족 도현"/>
              </a:rPr>
              <a:t>01</a:t>
            </a:r>
            <a:endParaRPr lang="en-US" altLang="ko-KR" sz="6000" spc="-304">
              <a:solidFill>
                <a:srgbClr val="468966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0713" y="3813878"/>
            <a:ext cx="1836736" cy="55809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ko-KR" altLang="en-US" sz="3700">
                <a:solidFill>
                  <a:srgbClr val="468966"/>
                </a:solidFill>
                <a:latin typeface="배달의민족 주아"/>
                <a:ea typeface="배달의민족 주아"/>
              </a:rPr>
              <a:t>앱 개요</a:t>
            </a:r>
            <a:endParaRPr lang="ko-KR" altLang="en-US" sz="3700">
              <a:solidFill>
                <a:srgbClr val="468966"/>
              </a:solidFill>
              <a:latin typeface="배달의민족 주아"/>
              <a:ea typeface="배달의민족 주아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595313" y="3429000"/>
            <a:ext cx="653520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202504" y="2555128"/>
            <a:ext cx="5211014" cy="73099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00000"/>
              </a:lnSpc>
              <a:defRPr lang="ko-KR" altLang="en-US"/>
            </a:pPr>
            <a:r>
              <a:rPr lang="ko-KR" altLang="en-US" sz="4800">
                <a:solidFill>
                  <a:srgbClr val="468966"/>
                </a:solidFill>
                <a:latin typeface="배달의민족 주아"/>
                <a:ea typeface="배달의민족 주아"/>
              </a:rPr>
              <a:t>약속 장소 추천 앱</a:t>
            </a:r>
            <a:endParaRPr lang="ko-KR" altLang="en-US" sz="4800">
              <a:solidFill>
                <a:srgbClr val="468966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444999" y="3658883"/>
            <a:ext cx="4123153" cy="8178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 lang="ko-KR" altLang="en-US"/>
            </a:pPr>
            <a:r>
              <a:rPr lang="ko-KR" altLang="ko-KR">
                <a:latin typeface="배달의민족 주아"/>
                <a:ea typeface="배달의민족 주아"/>
              </a:rPr>
              <a:t>카톡 또는 타 메신저로 약속 장소를 정할 때,</a:t>
            </a:r>
            <a:r>
              <a:rPr lang="ko-KR" altLang="en-US">
                <a:latin typeface="배달의민족 주아"/>
                <a:ea typeface="배달의민족 주아"/>
              </a:rPr>
              <a:t> 모두</a:t>
            </a:r>
            <a:r>
              <a:rPr lang="ko-KR" altLang="ko-KR">
                <a:latin typeface="배달의민족 주아"/>
                <a:ea typeface="배달의민족 주아"/>
              </a:rPr>
              <a:t> 접근하기 편리하며 시간, 거리적으로 공정한 장소를 빠르게 추천해주는 </a:t>
            </a:r>
            <a:r>
              <a:rPr lang="ko-KR" altLang="en-US">
                <a:latin typeface="배달의민족 주아"/>
                <a:ea typeface="배달의민족 주아"/>
              </a:rPr>
              <a:t>앱이 필요!</a:t>
            </a:r>
            <a:endParaRPr lang="ko-KR" altLang="en-US"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993925" y="2492300"/>
            <a:ext cx="1541462" cy="90812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00000"/>
              </a:lnSpc>
              <a:defRPr lang="ko-KR" altLang="en-US"/>
            </a:pPr>
            <a:r>
              <a:rPr lang="en-US" altLang="ko-KR" sz="6000" spc="-304">
                <a:solidFill>
                  <a:srgbClr val="468966"/>
                </a:solidFill>
                <a:latin typeface="배달의민족 도현"/>
                <a:ea typeface="배달의민족 도현"/>
              </a:rPr>
              <a:t>02</a:t>
            </a:r>
            <a:endParaRPr lang="en-US" altLang="ko-KR" sz="6000" spc="-304">
              <a:solidFill>
                <a:srgbClr val="468966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29301" y="3813878"/>
            <a:ext cx="2705100" cy="52952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00000"/>
              </a:lnSpc>
              <a:defRPr lang="ko-KR" altLang="en-US"/>
            </a:pPr>
            <a:r>
              <a:rPr lang="en-US" altLang="ko-KR" sz="3500" spc="-179">
                <a:solidFill>
                  <a:srgbClr val="468966"/>
                </a:solidFill>
                <a:latin typeface="배달의민족 도현"/>
                <a:ea typeface="배달의민족 도현"/>
              </a:rPr>
              <a:t>Use Case</a:t>
            </a:r>
            <a:endParaRPr lang="en-US" altLang="ko-KR" sz="3500" spc="-179">
              <a:solidFill>
                <a:srgbClr val="468966"/>
              </a:solidFill>
              <a:latin typeface="배달의민족 도현"/>
              <a:ea typeface="배달의민족 도현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7641166" y="3429000"/>
            <a:ext cx="842961" cy="5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07423" y="1682675"/>
            <a:ext cx="3656012" cy="574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 lang="ko-KR" altLang="en-US"/>
            </a:pPr>
            <a:r>
              <a:rPr lang="en-US" altLang="en-US" sz="1900">
                <a:solidFill>
                  <a:srgbClr val="468966"/>
                </a:solidFill>
                <a:latin typeface="배달의민족 주아"/>
                <a:ea typeface="배달의민족 주아"/>
              </a:rPr>
              <a:t>서로 다른 곳에 살고 있는 여러 사람들이 빠르게 만날 장소를 고를 때 사용한다</a:t>
            </a:r>
            <a:endParaRPr lang="en-US" altLang="en-US" sz="1900">
              <a:solidFill>
                <a:srgbClr val="468966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50" name="Group 49"/>
          <p:cNvGrpSpPr/>
          <p:nvPr/>
        </p:nvGrpSpPr>
        <p:grpSpPr>
          <a:xfrm rot="0">
            <a:off x="937182" y="1730526"/>
            <a:ext cx="296921" cy="402618"/>
            <a:chOff x="2388194" y="2743198"/>
            <a:chExt cx="702447" cy="952501"/>
          </a:xfrm>
          <a:solidFill>
            <a:srgbClr val="468966"/>
          </a:solidFill>
        </p:grpSpPr>
        <p:sp>
          <p:nvSpPr>
            <p:cNvPr id="51" name="Freeform 50"/>
            <p:cNvSpPr/>
            <p:nvPr/>
          </p:nvSpPr>
          <p:spPr>
            <a:xfrm>
              <a:off x="2388194" y="2743198"/>
              <a:ext cx="702447" cy="765732"/>
            </a:xfrm>
            <a:custGeom>
              <a:avLst/>
              <a:gdLst>
                <a:gd name="connsiteX0" fmla="*/ 612180 w 1224359"/>
                <a:gd name="connsiteY0" fmla="*/ 0 h 1334665"/>
                <a:gd name="connsiteX1" fmla="*/ 651214 w 1224359"/>
                <a:gd name="connsiteY1" fmla="*/ 1864 h 1334665"/>
                <a:gd name="connsiteX2" fmla="*/ 1038693 w 1224359"/>
                <a:gd name="connsiteY2" fmla="*/ 184629 h 1334665"/>
                <a:gd name="connsiteX3" fmla="*/ 1082209 w 1224359"/>
                <a:gd name="connsiteY3" fmla="*/ 1032965 h 1334665"/>
                <a:gd name="connsiteX4" fmla="*/ 1075808 w 1224359"/>
                <a:gd name="connsiteY4" fmla="*/ 1040046 h 1334665"/>
                <a:gd name="connsiteX5" fmla="*/ 880268 w 1224359"/>
                <a:gd name="connsiteY5" fmla="*/ 1334665 h 1334665"/>
                <a:gd name="connsiteX6" fmla="*/ 344091 w 1224359"/>
                <a:gd name="connsiteY6" fmla="*/ 1334665 h 1334665"/>
                <a:gd name="connsiteX7" fmla="*/ 148551 w 1224359"/>
                <a:gd name="connsiteY7" fmla="*/ 1040046 h 1334665"/>
                <a:gd name="connsiteX8" fmla="*/ 142151 w 1224359"/>
                <a:gd name="connsiteY8" fmla="*/ 1032965 h 1334665"/>
                <a:gd name="connsiteX9" fmla="*/ 185667 w 1224359"/>
                <a:gd name="connsiteY9" fmla="*/ 184629 h 1334665"/>
                <a:gd name="connsiteX10" fmla="*/ 573145 w 1224359"/>
                <a:gd name="connsiteY10" fmla="*/ 1864 h 133466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4359" h="1334665">
                  <a:moveTo>
                    <a:pt x="612180" y="0"/>
                  </a:moveTo>
                  <a:lnTo>
                    <a:pt x="651214" y="1864"/>
                  </a:lnTo>
                  <a:cubicBezTo>
                    <a:pt x="792641" y="15402"/>
                    <a:pt x="930387" y="76324"/>
                    <a:pt x="1038693" y="184629"/>
                  </a:cubicBezTo>
                  <a:cubicBezTo>
                    <a:pt x="1270776" y="416713"/>
                    <a:pt x="1285281" y="783983"/>
                    <a:pt x="1082209" y="1032965"/>
                  </a:cubicBezTo>
                  <a:lnTo>
                    <a:pt x="1075808" y="1040046"/>
                  </a:lnTo>
                  <a:lnTo>
                    <a:pt x="880268" y="1334665"/>
                  </a:lnTo>
                  <a:lnTo>
                    <a:pt x="344091" y="1334665"/>
                  </a:lnTo>
                  <a:lnTo>
                    <a:pt x="148551" y="1040046"/>
                  </a:lnTo>
                  <a:lnTo>
                    <a:pt x="142151" y="1032965"/>
                  </a:lnTo>
                  <a:cubicBezTo>
                    <a:pt x="-60922" y="783983"/>
                    <a:pt x="-46417" y="416713"/>
                    <a:pt x="185667" y="184629"/>
                  </a:cubicBezTo>
                  <a:cubicBezTo>
                    <a:pt x="293972" y="76324"/>
                    <a:pt x="431718" y="15402"/>
                    <a:pt x="573145" y="18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587033" y="3570218"/>
              <a:ext cx="327617" cy="12548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55" name="Group 54"/>
          <p:cNvGrpSpPr/>
          <p:nvPr/>
        </p:nvGrpSpPr>
        <p:grpSpPr>
          <a:xfrm rot="0">
            <a:off x="808322" y="3429000"/>
            <a:ext cx="413236" cy="442171"/>
            <a:chOff x="3458199" y="3590925"/>
            <a:chExt cx="624067" cy="667764"/>
          </a:xfrm>
          <a:solidFill>
            <a:srgbClr val="468966"/>
          </a:solidFill>
        </p:grpSpPr>
        <p:sp>
          <p:nvSpPr>
            <p:cNvPr id="56" name="Oval 55"/>
            <p:cNvSpPr/>
            <p:nvPr/>
          </p:nvSpPr>
          <p:spPr>
            <a:xfrm>
              <a:off x="3757937" y="3590925"/>
              <a:ext cx="156838" cy="156838"/>
            </a:xfrm>
            <a:prstGeom prst="ellips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58199" y="3851417"/>
              <a:ext cx="156838" cy="156838"/>
            </a:xfrm>
            <a:prstGeom prst="ellips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925428" y="4101851"/>
              <a:ext cx="156838" cy="156838"/>
            </a:xfrm>
            <a:prstGeom prst="ellips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59" name="Straight Connector 58"/>
            <p:cNvCxnSpPr>
              <a:stCxn id="56" idx="3"/>
              <a:endCxn id="57" idx="7"/>
            </p:cNvCxnSpPr>
            <p:nvPr/>
          </p:nvCxnSpPr>
          <p:spPr>
            <a:xfrm flipH="1">
              <a:off x="3592069" y="3724795"/>
              <a:ext cx="188836" cy="149590"/>
            </a:xfrm>
            <a:prstGeom prst="lin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7" idx="5"/>
              <a:endCxn id="58" idx="2"/>
            </p:cNvCxnSpPr>
            <p:nvPr/>
          </p:nvCxnSpPr>
          <p:spPr>
            <a:xfrm>
              <a:off x="3592069" y="3985287"/>
              <a:ext cx="333359" cy="194983"/>
            </a:xfrm>
            <a:prstGeom prst="lin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60"/>
          <p:cNvSpPr/>
          <p:nvPr/>
        </p:nvSpPr>
        <p:spPr>
          <a:xfrm>
            <a:off x="1707418" y="1344904"/>
            <a:ext cx="366882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en-US" sz="2000" b="1">
                <a:solidFill>
                  <a:srgbClr val="468966"/>
                </a:solidFill>
                <a:latin typeface="배달의민족 주아"/>
                <a:ea typeface="배달의민족 주아"/>
              </a:rPr>
              <a:t>1)</a:t>
            </a:r>
            <a:endParaRPr lang="ko-KR" altLang="en-US" sz="2000" b="1">
              <a:solidFill>
                <a:srgbClr val="468966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707423" y="3327229"/>
            <a:ext cx="3656012" cy="5780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ko-KR" sz="1900">
                <a:solidFill>
                  <a:srgbClr val="468966"/>
                </a:solidFill>
                <a:latin typeface="배달의민족 주아"/>
                <a:ea typeface="배달의민족 주아"/>
              </a:rPr>
              <a:t>카카오톡 어플로의 빠른 공유 기능으로 추천 장소들 중에서 빠르게 확정할 수 있다</a:t>
            </a:r>
            <a:endParaRPr lang="ko-KR" altLang="ko-KR" sz="1900">
              <a:solidFill>
                <a:srgbClr val="468966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707419" y="2989458"/>
            <a:ext cx="3668823" cy="2966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en-US" sz="2000" b="1">
                <a:solidFill>
                  <a:srgbClr val="468966"/>
                </a:solidFill>
                <a:latin typeface="배달의민족 주아"/>
                <a:ea typeface="배달의민족 주아"/>
              </a:rPr>
              <a:t>2)</a:t>
            </a:r>
            <a:endParaRPr lang="ko-KR" altLang="en-US" sz="2000" b="1">
              <a:solidFill>
                <a:srgbClr val="468966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707423" y="4947377"/>
            <a:ext cx="3656012" cy="8628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ko-KR" sz="1900">
                <a:solidFill>
                  <a:srgbClr val="468966"/>
                </a:solidFill>
                <a:latin typeface="배달의민족 주아"/>
                <a:ea typeface="배달의민족 주아"/>
              </a:rPr>
              <a:t>한 명이 카톡을 통해 안 다른 사람들의 거주지를 이용하여 만날 장소를 앱에서 추천받을 수 있다</a:t>
            </a:r>
            <a:endParaRPr lang="ko-KR" altLang="ko-KR" sz="1900">
              <a:solidFill>
                <a:srgbClr val="468966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707419" y="4609606"/>
            <a:ext cx="3668822" cy="295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en-US" sz="2000" b="1">
                <a:solidFill>
                  <a:srgbClr val="468966"/>
                </a:solidFill>
                <a:latin typeface="배달의민족 주아"/>
                <a:ea typeface="배달의민족 주아"/>
              </a:rPr>
              <a:t>3)</a:t>
            </a:r>
            <a:endParaRPr lang="ko-KR" altLang="en-US" sz="2000" b="1">
              <a:solidFill>
                <a:srgbClr val="468966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73" name="Group 43"/>
          <p:cNvGrpSpPr/>
          <p:nvPr/>
        </p:nvGrpSpPr>
        <p:grpSpPr>
          <a:xfrm rot="0">
            <a:off x="845399" y="5175496"/>
            <a:ext cx="368302" cy="284299"/>
            <a:chOff x="4034021" y="-23150"/>
            <a:chExt cx="1376362" cy="1062438"/>
          </a:xfrm>
          <a:solidFill>
            <a:srgbClr val="468966"/>
          </a:solidFill>
        </p:grpSpPr>
        <p:sp>
          <p:nvSpPr>
            <p:cNvPr id="74" name="Freeform 44"/>
            <p:cNvSpPr/>
            <p:nvPr/>
          </p:nvSpPr>
          <p:spPr>
            <a:xfrm rot="5400000">
              <a:off x="4333528" y="452970"/>
              <a:ext cx="286811" cy="885825"/>
            </a:xfrm>
            <a:custGeom>
              <a:avLst/>
              <a:gdLst>
                <a:gd name="connsiteX0" fmla="*/ 0 w 286811"/>
                <a:gd name="connsiteY0" fmla="*/ 599013 h 885825"/>
                <a:gd name="connsiteX1" fmla="*/ 0 w 286811"/>
                <a:gd name="connsiteY1" fmla="*/ 286812 h 885825"/>
                <a:gd name="connsiteX2" fmla="*/ 175172 w 286811"/>
                <a:gd name="connsiteY2" fmla="*/ 22539 h 885825"/>
                <a:gd name="connsiteX3" fmla="*/ 286811 w 286811"/>
                <a:gd name="connsiteY3" fmla="*/ 0 h 885825"/>
                <a:gd name="connsiteX4" fmla="*/ 286811 w 286811"/>
                <a:gd name="connsiteY4" fmla="*/ 885825 h 885825"/>
                <a:gd name="connsiteX5" fmla="*/ 175172 w 286811"/>
                <a:gd name="connsiteY5" fmla="*/ 863286 h 885825"/>
                <a:gd name="connsiteX6" fmla="*/ 0 w 286811"/>
                <a:gd name="connsiteY6" fmla="*/ 599013 h 8858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811" h="885825">
                  <a:moveTo>
                    <a:pt x="0" y="599013"/>
                  </a:moveTo>
                  <a:lnTo>
                    <a:pt x="0" y="286812"/>
                  </a:lnTo>
                  <a:cubicBezTo>
                    <a:pt x="0" y="168011"/>
                    <a:pt x="72231" y="66080"/>
                    <a:pt x="175172" y="22539"/>
                  </a:cubicBezTo>
                  <a:lnTo>
                    <a:pt x="286811" y="0"/>
                  </a:lnTo>
                  <a:lnTo>
                    <a:pt x="286811" y="885825"/>
                  </a:lnTo>
                  <a:lnTo>
                    <a:pt x="175172" y="863286"/>
                  </a:lnTo>
                  <a:cubicBezTo>
                    <a:pt x="72231" y="819746"/>
                    <a:pt x="0" y="717815"/>
                    <a:pt x="0" y="5990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Freeform 45"/>
            <p:cNvSpPr/>
            <p:nvPr/>
          </p:nvSpPr>
          <p:spPr>
            <a:xfrm rot="5400000">
              <a:off x="4412439" y="41343"/>
              <a:ext cx="1062438" cy="933450"/>
            </a:xfrm>
            <a:custGeom>
              <a:avLst/>
              <a:gdLst>
                <a:gd name="connsiteX0" fmla="*/ 0 w 1062438"/>
                <a:gd name="connsiteY0" fmla="*/ 466725 h 933450"/>
                <a:gd name="connsiteX1" fmla="*/ 9482 w 1062438"/>
                <a:gd name="connsiteY1" fmla="*/ 372664 h 933450"/>
                <a:gd name="connsiteX2" fmla="*/ 466725 w 1062438"/>
                <a:gd name="connsiteY2" fmla="*/ 0 h 933450"/>
                <a:gd name="connsiteX3" fmla="*/ 882527 w 1062438"/>
                <a:gd name="connsiteY3" fmla="*/ 0 h 933450"/>
                <a:gd name="connsiteX4" fmla="*/ 976588 w 1062438"/>
                <a:gd name="connsiteY4" fmla="*/ 9482 h 933450"/>
                <a:gd name="connsiteX5" fmla="*/ 1062438 w 1062438"/>
                <a:gd name="connsiteY5" fmla="*/ 36132 h 933450"/>
                <a:gd name="connsiteX6" fmla="*/ 1062438 w 1062438"/>
                <a:gd name="connsiteY6" fmla="*/ 897318 h 933450"/>
                <a:gd name="connsiteX7" fmla="*/ 976587 w 1062438"/>
                <a:gd name="connsiteY7" fmla="*/ 923968 h 933450"/>
                <a:gd name="connsiteX8" fmla="*/ 882526 w 1062438"/>
                <a:gd name="connsiteY8" fmla="*/ 933450 h 933450"/>
                <a:gd name="connsiteX9" fmla="*/ 466725 w 1062438"/>
                <a:gd name="connsiteY9" fmla="*/ 933449 h 933450"/>
                <a:gd name="connsiteX10" fmla="*/ 9482 w 1062438"/>
                <a:gd name="connsiteY10" fmla="*/ 560786 h 933450"/>
                <a:gd name="connsiteX11" fmla="*/ 0 w 1062438"/>
                <a:gd name="connsiteY11" fmla="*/ 466725 h 933450"/>
                <a:gd name="connsiteX12" fmla="*/ 0 w 1062438"/>
                <a:gd name="connsiteY12" fmla="*/ 466724 h 933450"/>
                <a:gd name="connsiteX13" fmla="*/ 0 w 1062438"/>
                <a:gd name="connsiteY13" fmla="*/ 466725 h 9334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62438" h="933450">
                  <a:moveTo>
                    <a:pt x="0" y="466725"/>
                  </a:moveTo>
                  <a:lnTo>
                    <a:pt x="9482" y="372664"/>
                  </a:lnTo>
                  <a:cubicBezTo>
                    <a:pt x="53003" y="159985"/>
                    <a:pt x="241181" y="0"/>
                    <a:pt x="466725" y="0"/>
                  </a:cubicBezTo>
                  <a:lnTo>
                    <a:pt x="882527" y="0"/>
                  </a:lnTo>
                  <a:cubicBezTo>
                    <a:pt x="914748" y="0"/>
                    <a:pt x="946206" y="3265"/>
                    <a:pt x="976588" y="9482"/>
                  </a:cubicBezTo>
                  <a:lnTo>
                    <a:pt x="1062438" y="36132"/>
                  </a:lnTo>
                  <a:lnTo>
                    <a:pt x="1062438" y="897318"/>
                  </a:lnTo>
                  <a:lnTo>
                    <a:pt x="976587" y="923968"/>
                  </a:lnTo>
                  <a:cubicBezTo>
                    <a:pt x="946205" y="930185"/>
                    <a:pt x="914747" y="933450"/>
                    <a:pt x="882526" y="933450"/>
                  </a:cubicBezTo>
                  <a:lnTo>
                    <a:pt x="466725" y="933449"/>
                  </a:lnTo>
                  <a:cubicBezTo>
                    <a:pt x="241181" y="933449"/>
                    <a:pt x="53003" y="773464"/>
                    <a:pt x="9482" y="560786"/>
                  </a:cubicBezTo>
                  <a:close/>
                  <a:moveTo>
                    <a:pt x="0" y="466725"/>
                  </a:moveTo>
                  <a:lnTo>
                    <a:pt x="0" y="466724"/>
                  </a:lnTo>
                  <a:lnTo>
                    <a:pt x="0" y="4667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993925" y="2492300"/>
            <a:ext cx="1541462" cy="90812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00000"/>
              </a:lnSpc>
              <a:defRPr lang="ko-KR" altLang="en-US"/>
            </a:pPr>
            <a:r>
              <a:rPr lang="en-US" altLang="ko-KR" sz="6000" spc="-304">
                <a:solidFill>
                  <a:srgbClr val="468966"/>
                </a:solidFill>
                <a:latin typeface="배달의민족 도현"/>
                <a:ea typeface="배달의민족 도현"/>
              </a:rPr>
              <a:t>0</a:t>
            </a:r>
            <a:r>
              <a:rPr lang="ko-KR" altLang="en-US" sz="6000" spc="-304">
                <a:solidFill>
                  <a:srgbClr val="468966"/>
                </a:solidFill>
                <a:latin typeface="배달의민족 도현"/>
                <a:ea typeface="배달의민족 도현"/>
              </a:rPr>
              <a:t>3</a:t>
            </a:r>
            <a:endParaRPr lang="ko-KR" altLang="en-US" sz="6000" spc="-304">
              <a:solidFill>
                <a:srgbClr val="468966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29301" y="3813878"/>
            <a:ext cx="2705100" cy="52952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00000"/>
              </a:lnSpc>
              <a:defRPr lang="ko-KR" altLang="en-US"/>
            </a:pPr>
            <a:r>
              <a:rPr lang="ko-KR" altLang="en-US" sz="3500" spc="-179">
                <a:solidFill>
                  <a:srgbClr val="468966"/>
                </a:solidFill>
                <a:latin typeface="배달의민족 도현"/>
                <a:ea typeface="배달의민족 도현"/>
              </a:rPr>
              <a:t>기능 및 목표</a:t>
            </a:r>
            <a:endParaRPr lang="ko-KR" altLang="en-US" sz="3500" spc="-179">
              <a:solidFill>
                <a:srgbClr val="468966"/>
              </a:solidFill>
              <a:latin typeface="배달의민족 도현"/>
              <a:ea typeface="배달의민족 도현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7641166" y="3429000"/>
            <a:ext cx="842961" cy="5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07423" y="1682675"/>
            <a:ext cx="3656012" cy="574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ko-KR" sz="1900">
                <a:solidFill>
                  <a:srgbClr val="468966"/>
                </a:solidFill>
                <a:latin typeface="배달의민족 주아"/>
                <a:ea typeface="배달의민족 주아"/>
              </a:rPr>
              <a:t>다른 지도 api 를 이용한 스크롤, 위치선택, 위치 검색 가능한 지도</a:t>
            </a:r>
            <a:endParaRPr lang="ko-KR" altLang="ko-KR" sz="1900">
              <a:solidFill>
                <a:srgbClr val="468966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707417" y="1344904"/>
            <a:ext cx="366882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en-US" sz="2000" b="1">
                <a:solidFill>
                  <a:srgbClr val="468966"/>
                </a:solidFill>
                <a:latin typeface="배달의민족 주아"/>
                <a:ea typeface="배달의민족 주아"/>
              </a:rPr>
              <a:t>1)</a:t>
            </a:r>
            <a:endParaRPr lang="ko-KR" altLang="en-US" sz="2000" b="1">
              <a:solidFill>
                <a:srgbClr val="468966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707423" y="2988562"/>
            <a:ext cx="3656012" cy="2827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ko-KR" sz="1900">
                <a:solidFill>
                  <a:srgbClr val="468966"/>
                </a:solidFill>
                <a:latin typeface="배달의민족 주아"/>
                <a:ea typeface="배달의민족 주아"/>
              </a:rPr>
              <a:t>카톡과의 연계를 통한 기능</a:t>
            </a:r>
            <a:endParaRPr lang="ko-KR" altLang="ko-KR" sz="1900">
              <a:solidFill>
                <a:srgbClr val="468966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96835" y="2587291"/>
            <a:ext cx="3668823" cy="298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en-US" sz="2000" b="1">
                <a:solidFill>
                  <a:srgbClr val="468966"/>
                </a:solidFill>
                <a:latin typeface="배달의민족 주아"/>
                <a:ea typeface="배달의민족 주아"/>
              </a:rPr>
              <a:t>2)</a:t>
            </a:r>
            <a:endParaRPr lang="ko-KR" altLang="en-US" sz="2000" b="1">
              <a:solidFill>
                <a:srgbClr val="468966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686256" y="3941960"/>
            <a:ext cx="3656012" cy="5771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ko-KR" sz="1900">
                <a:solidFill>
                  <a:srgbClr val="468966"/>
                </a:solidFill>
                <a:latin typeface="배달의민족 주아"/>
                <a:ea typeface="배달의민족 주아"/>
              </a:rPr>
              <a:t>지도에서 여러 개의 출발지를 검색 또는 스크롤을 통해 선택하고 실행하는 기능</a:t>
            </a:r>
            <a:endParaRPr lang="ko-KR" altLang="ko-KR" sz="1900">
              <a:solidFill>
                <a:srgbClr val="468966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696832" y="3545416"/>
            <a:ext cx="3668824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en-US" sz="2000" b="1">
                <a:solidFill>
                  <a:srgbClr val="468966"/>
                </a:solidFill>
                <a:latin typeface="배달의민족 주아"/>
                <a:ea typeface="배달의민족 주아"/>
              </a:rPr>
              <a:t>3)</a:t>
            </a:r>
            <a:endParaRPr lang="ko-KR" altLang="en-US" sz="2000" b="1">
              <a:solidFill>
                <a:srgbClr val="468966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82" name="Rectangle 64"/>
          <p:cNvSpPr/>
          <p:nvPr/>
        </p:nvSpPr>
        <p:spPr>
          <a:xfrm>
            <a:off x="1679899" y="4883150"/>
            <a:ext cx="3668824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en-US" sz="2000" b="1">
                <a:solidFill>
                  <a:srgbClr val="468966"/>
                </a:solidFill>
                <a:latin typeface="배달의민족 주아"/>
                <a:ea typeface="배달의민족 주아"/>
              </a:rPr>
              <a:t>4)</a:t>
            </a:r>
            <a:endParaRPr lang="ko-KR" altLang="en-US" sz="2000" b="1">
              <a:solidFill>
                <a:srgbClr val="468966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83" name="Rectangle 63"/>
          <p:cNvSpPr/>
          <p:nvPr/>
        </p:nvSpPr>
        <p:spPr>
          <a:xfrm>
            <a:off x="1679906" y="5269110"/>
            <a:ext cx="3656012" cy="57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ko-KR" sz="1900">
                <a:solidFill>
                  <a:srgbClr val="468966"/>
                </a:solidFill>
                <a:latin typeface="배달의민족 주아"/>
                <a:ea typeface="배달의민족 주아"/>
              </a:rPr>
              <a:t>교통수단, 거리, 시간별 알고리즘으로 추천 장소를 정해준다</a:t>
            </a:r>
            <a:endParaRPr lang="ko-KR" altLang="ko-KR" sz="1900">
              <a:solidFill>
                <a:srgbClr val="468966"/>
              </a:solidFill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1"/>
          <p:cNvGrpSpPr/>
          <p:nvPr/>
        </p:nvGrpSpPr>
        <p:grpSpPr>
          <a:xfrm rot="0">
            <a:off x="719211" y="440625"/>
            <a:ext cx="3420734" cy="5976748"/>
            <a:chOff x="5076826" y="2011755"/>
            <a:chExt cx="3216275" cy="5941174"/>
          </a:xfrm>
        </p:grpSpPr>
        <p:grpSp>
          <p:nvGrpSpPr>
            <p:cNvPr id="146" name="Group 13"/>
            <p:cNvGrpSpPr/>
            <p:nvPr/>
          </p:nvGrpSpPr>
          <p:grpSpPr>
            <a:xfrm rot="0">
              <a:off x="5076826" y="2011755"/>
              <a:ext cx="3216275" cy="5941174"/>
              <a:chOff x="5076825" y="2011756"/>
              <a:chExt cx="3216275" cy="5941175"/>
            </a:xfrm>
          </p:grpSpPr>
          <p:sp>
            <p:nvSpPr>
              <p:cNvPr id="147" name="Rounded Rectangle 19"/>
              <p:cNvSpPr/>
              <p:nvPr/>
            </p:nvSpPr>
            <p:spPr>
              <a:xfrm>
                <a:off x="5076825" y="2011756"/>
                <a:ext cx="3216275" cy="5941175"/>
              </a:xfrm>
              <a:prstGeom prst="roundRect">
                <a:avLst>
                  <a:gd name="adj" fmla="val 9028"/>
                </a:avLst>
              </a:prstGeom>
              <a:solidFill>
                <a:srgbClr val="468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48" name="Donut 21"/>
              <p:cNvSpPr/>
              <p:nvPr/>
            </p:nvSpPr>
            <p:spPr>
              <a:xfrm>
                <a:off x="6446837" y="7200900"/>
                <a:ext cx="476250" cy="476250"/>
              </a:xfrm>
              <a:prstGeom prst="donut">
                <a:avLst>
                  <a:gd name="adj" fmla="val 17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9" name="Rounded Rectangle 15"/>
            <p:cNvSpPr/>
            <p:nvPr/>
          </p:nvSpPr>
          <p:spPr>
            <a:xfrm>
              <a:off x="5256212" y="2581719"/>
              <a:ext cx="2857500" cy="43434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pic>
        <p:nvPicPr>
          <p:cNvPr id="150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910800" y="979200"/>
            <a:ext cx="3042000" cy="4428000"/>
          </a:xfrm>
          <a:prstGeom prst="rect">
            <a:avLst/>
          </a:prstGeom>
        </p:spPr>
      </p:pic>
      <p:sp>
        <p:nvSpPr>
          <p:cNvPr id="151" name=""/>
          <p:cNvSpPr/>
          <p:nvPr/>
        </p:nvSpPr>
        <p:spPr>
          <a:xfrm>
            <a:off x="910378" y="979200"/>
            <a:ext cx="30384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2" name=""/>
          <p:cNvSpPr/>
          <p:nvPr/>
        </p:nvSpPr>
        <p:spPr>
          <a:xfrm>
            <a:off x="3779901" y="997191"/>
            <a:ext cx="72009" cy="144018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3" name=""/>
          <p:cNvSpPr/>
          <p:nvPr/>
        </p:nvSpPr>
        <p:spPr>
          <a:xfrm>
            <a:off x="910800" y="4941189"/>
            <a:ext cx="1523222" cy="466011"/>
          </a:xfrm>
          <a:prstGeom prst="rect">
            <a:avLst/>
          </a:prstGeom>
          <a:solidFill>
            <a:srgbClr val="53a285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latin typeface="배달의민족 한나는 열한살"/>
                <a:ea typeface="배달의민족 한나는 열한살"/>
              </a:rPr>
              <a:t>출발지 설정</a:t>
            </a:r>
            <a:endParaRPr lang="ko-KR" altLang="en-US">
              <a:latin typeface="배달의민족 한나는 열한살"/>
              <a:ea typeface="배달의민족 한나는 열한살"/>
            </a:endParaRPr>
          </a:p>
        </p:txBody>
      </p:sp>
      <p:sp>
        <p:nvSpPr>
          <p:cNvPr id="154" name=""/>
          <p:cNvSpPr/>
          <p:nvPr/>
        </p:nvSpPr>
        <p:spPr>
          <a:xfrm>
            <a:off x="2429578" y="4941189"/>
            <a:ext cx="1527666" cy="466011"/>
          </a:xfrm>
          <a:prstGeom prst="rect">
            <a:avLst/>
          </a:prstGeom>
          <a:solidFill>
            <a:srgbClr val="f3746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bg1"/>
                </a:solidFill>
                <a:latin typeface="배달의민족 한나는 열한살"/>
                <a:ea typeface="배달의민족 한나는 열한살"/>
              </a:rPr>
              <a:t>장소 추천</a:t>
            </a:r>
            <a:endParaRPr lang="ko-KR" altLang="en-US">
              <a:solidFill>
                <a:schemeClr val="bg1"/>
              </a:solidFill>
              <a:latin typeface="배달의민족 한나는 열한살"/>
              <a:ea typeface="배달의민족 한나는 열한살"/>
            </a:endParaRPr>
          </a:p>
        </p:txBody>
      </p:sp>
      <p:grpSp>
        <p:nvGrpSpPr>
          <p:cNvPr id="155" name=""/>
          <p:cNvGrpSpPr/>
          <p:nvPr/>
        </p:nvGrpSpPr>
        <p:grpSpPr>
          <a:xfrm rot="0">
            <a:off x="3508411" y="1285200"/>
            <a:ext cx="360000" cy="360000"/>
            <a:chOff x="7434000" y="260625"/>
            <a:chExt cx="360000" cy="360000"/>
          </a:xfrm>
        </p:grpSpPr>
        <p:sp>
          <p:nvSpPr>
            <p:cNvPr id="156" name=""/>
            <p:cNvSpPr/>
            <p:nvPr/>
          </p:nvSpPr>
          <p:spPr>
            <a:xfrm>
              <a:off x="7434000" y="260625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7" name=""/>
            <p:cNvSpPr/>
            <p:nvPr/>
          </p:nvSpPr>
          <p:spPr>
            <a:xfrm rot="10260000">
              <a:off x="7505999" y="350625"/>
              <a:ext cx="216000" cy="180000"/>
            </a:xfrm>
            <a:prstGeom prst="swooshArrow">
              <a:avLst>
                <a:gd name="adj1" fmla="val 25000"/>
                <a:gd name="adj2" fmla="val 16667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58" name=""/>
          <p:cNvSpPr/>
          <p:nvPr/>
        </p:nvSpPr>
        <p:spPr>
          <a:xfrm>
            <a:off x="1242000" y="1764000"/>
            <a:ext cx="2376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9" name=""/>
          <p:cNvSpPr txBox="1"/>
          <p:nvPr/>
        </p:nvSpPr>
        <p:spPr>
          <a:xfrm>
            <a:off x="1242000" y="1764000"/>
            <a:ext cx="953702" cy="28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300">
                <a:latin typeface="맑은 고딕"/>
                <a:ea typeface="맑은 고딕"/>
                <a:cs typeface="맑은 고딕"/>
              </a:rPr>
              <a:t>검색</a:t>
            </a:r>
            <a:endParaRPr lang="ko-KR" altLang="en-US" sz="130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0" name=""/>
          <p:cNvCxnSpPr>
            <a:stCxn id="159" idx="0"/>
            <a:endCxn id="159" idx="2"/>
          </p:cNvCxnSpPr>
          <p:nvPr/>
        </p:nvCxnSpPr>
        <p:spPr>
          <a:xfrm rot="16200000" flipH="1">
            <a:off x="1577866" y="1904985"/>
            <a:ext cx="2819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"/>
          <p:cNvCxnSpPr/>
          <p:nvPr/>
        </p:nvCxnSpPr>
        <p:spPr>
          <a:xfrm rot="16200000" flipH="1">
            <a:off x="3206862" y="1904985"/>
            <a:ext cx="2819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"/>
          <p:cNvSpPr/>
          <p:nvPr/>
        </p:nvSpPr>
        <p:spPr>
          <a:xfrm rot="10800000">
            <a:off x="3420000" y="1836000"/>
            <a:ext cx="162000" cy="1440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tx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3"/>
          <p:cNvGrpSpPr/>
          <p:nvPr/>
        </p:nvGrpSpPr>
        <p:grpSpPr>
          <a:xfrm rot="0">
            <a:off x="719211" y="440625"/>
            <a:ext cx="3420734" cy="5976748"/>
            <a:chOff x="5076825" y="2011756"/>
            <a:chExt cx="3216275" cy="5941175"/>
          </a:xfrm>
        </p:grpSpPr>
        <p:sp>
          <p:nvSpPr>
            <p:cNvPr id="107" name="Rounded Rectangle 19"/>
            <p:cNvSpPr/>
            <p:nvPr/>
          </p:nvSpPr>
          <p:spPr>
            <a:xfrm>
              <a:off x="5076825" y="2011756"/>
              <a:ext cx="3216275" cy="5941175"/>
            </a:xfrm>
            <a:prstGeom prst="roundRect">
              <a:avLst>
                <a:gd name="adj" fmla="val 9028"/>
              </a:avLst>
            </a:prstGeom>
            <a:solidFill>
              <a:srgbClr val="468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" name="Donut 21"/>
            <p:cNvSpPr/>
            <p:nvPr/>
          </p:nvSpPr>
          <p:spPr>
            <a:xfrm>
              <a:off x="6446837" y="7200900"/>
              <a:ext cx="476250" cy="476250"/>
            </a:xfrm>
            <a:prstGeom prst="donut">
              <a:avLst>
                <a:gd name="adj" fmla="val 17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9" name="Rounded Rectangle 15"/>
          <p:cNvSpPr/>
          <p:nvPr/>
        </p:nvSpPr>
        <p:spPr>
          <a:xfrm>
            <a:off x="910000" y="1014002"/>
            <a:ext cx="3039151" cy="436940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10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915244" y="955409"/>
            <a:ext cx="3042000" cy="4428000"/>
          </a:xfrm>
          <a:prstGeom prst="rect">
            <a:avLst/>
          </a:prstGeom>
        </p:spPr>
      </p:pic>
      <p:sp>
        <p:nvSpPr>
          <p:cNvPr id="111" name=""/>
          <p:cNvSpPr/>
          <p:nvPr/>
        </p:nvSpPr>
        <p:spPr>
          <a:xfrm>
            <a:off x="910800" y="4941189"/>
            <a:ext cx="1523222" cy="466011"/>
          </a:xfrm>
          <a:prstGeom prst="rect">
            <a:avLst/>
          </a:prstGeom>
          <a:solidFill>
            <a:srgbClr val="53a285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latin typeface="배달의민족 한나는 열한살"/>
                <a:ea typeface="배달의민족 한나는 열한살"/>
              </a:rPr>
              <a:t>출발지 설정</a:t>
            </a:r>
            <a:endParaRPr lang="ko-KR" altLang="en-US">
              <a:latin typeface="배달의민족 한나는 열한살"/>
              <a:ea typeface="배달의민족 한나는 열한살"/>
            </a:endParaRPr>
          </a:p>
        </p:txBody>
      </p:sp>
      <p:sp>
        <p:nvSpPr>
          <p:cNvPr id="112" name=""/>
          <p:cNvSpPr/>
          <p:nvPr/>
        </p:nvSpPr>
        <p:spPr>
          <a:xfrm>
            <a:off x="2429578" y="4941189"/>
            <a:ext cx="1527666" cy="466011"/>
          </a:xfrm>
          <a:prstGeom prst="rect">
            <a:avLst/>
          </a:prstGeom>
          <a:solidFill>
            <a:srgbClr val="f3746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bg1"/>
                </a:solidFill>
                <a:latin typeface="배달의민족 한나는 열한살"/>
                <a:ea typeface="배달의민족 한나는 열한살"/>
              </a:rPr>
              <a:t>장소 추천</a:t>
            </a:r>
            <a:endParaRPr lang="ko-KR" altLang="en-US">
              <a:solidFill>
                <a:schemeClr val="bg1"/>
              </a:solidFill>
              <a:latin typeface="배달의민족 한나는 열한살"/>
              <a:ea typeface="배달의민족 한나는 열한살"/>
            </a:endParaRPr>
          </a:p>
        </p:txBody>
      </p:sp>
      <p:grpSp>
        <p:nvGrpSpPr>
          <p:cNvPr id="113" name=""/>
          <p:cNvGrpSpPr/>
          <p:nvPr/>
        </p:nvGrpSpPr>
        <p:grpSpPr>
          <a:xfrm rot="0">
            <a:off x="3508411" y="1285200"/>
            <a:ext cx="360000" cy="360000"/>
            <a:chOff x="7434000" y="260625"/>
            <a:chExt cx="360000" cy="360000"/>
          </a:xfrm>
        </p:grpSpPr>
        <p:sp>
          <p:nvSpPr>
            <p:cNvPr id="114" name=""/>
            <p:cNvSpPr/>
            <p:nvPr/>
          </p:nvSpPr>
          <p:spPr>
            <a:xfrm>
              <a:off x="7434000" y="260625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5" name=""/>
            <p:cNvSpPr/>
            <p:nvPr/>
          </p:nvSpPr>
          <p:spPr>
            <a:xfrm rot="10260000">
              <a:off x="7505999" y="350625"/>
              <a:ext cx="216000" cy="180000"/>
            </a:xfrm>
            <a:prstGeom prst="swooshArrow">
              <a:avLst>
                <a:gd name="adj1" fmla="val 25000"/>
                <a:gd name="adj2" fmla="val 16667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6" name=""/>
          <p:cNvSpPr/>
          <p:nvPr/>
        </p:nvSpPr>
        <p:spPr>
          <a:xfrm>
            <a:off x="1242000" y="1764000"/>
            <a:ext cx="2376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7" name=""/>
          <p:cNvSpPr txBox="1"/>
          <p:nvPr/>
        </p:nvSpPr>
        <p:spPr>
          <a:xfrm>
            <a:off x="1242000" y="1764000"/>
            <a:ext cx="953703" cy="28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300">
                <a:latin typeface="맑은 고딕"/>
                <a:ea typeface="맑은 고딕"/>
                <a:cs typeface="맑은 고딕"/>
              </a:rPr>
              <a:t>검색</a:t>
            </a:r>
            <a:endParaRPr lang="ko-KR" altLang="en-US" sz="130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8" name=""/>
          <p:cNvCxnSpPr>
            <a:stCxn id="117" idx="0"/>
            <a:endCxn id="117" idx="2"/>
          </p:cNvCxnSpPr>
          <p:nvPr/>
        </p:nvCxnSpPr>
        <p:spPr>
          <a:xfrm rot="16200000" flipH="1">
            <a:off x="1577866" y="1904985"/>
            <a:ext cx="2819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"/>
          <p:cNvCxnSpPr/>
          <p:nvPr/>
        </p:nvCxnSpPr>
        <p:spPr>
          <a:xfrm rot="16200000" flipH="1">
            <a:off x="3206862" y="1904985"/>
            <a:ext cx="2819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"/>
          <p:cNvSpPr/>
          <p:nvPr/>
        </p:nvSpPr>
        <p:spPr>
          <a:xfrm rot="10800000">
            <a:off x="3420000" y="1836000"/>
            <a:ext cx="162000" cy="1440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tx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1" name=""/>
          <p:cNvSpPr/>
          <p:nvPr/>
        </p:nvSpPr>
        <p:spPr>
          <a:xfrm>
            <a:off x="910000" y="961209"/>
            <a:ext cx="30384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2" name=""/>
          <p:cNvSpPr/>
          <p:nvPr/>
        </p:nvSpPr>
        <p:spPr>
          <a:xfrm>
            <a:off x="3779901" y="997191"/>
            <a:ext cx="72009" cy="144018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4" name="Group 13"/>
          <p:cNvGrpSpPr/>
          <p:nvPr/>
        </p:nvGrpSpPr>
        <p:grpSpPr>
          <a:xfrm rot="0">
            <a:off x="719211" y="440625"/>
            <a:ext cx="3420734" cy="5976748"/>
            <a:chOff x="5076825" y="2011756"/>
            <a:chExt cx="3216275" cy="5941175"/>
          </a:xfrm>
        </p:grpSpPr>
        <p:sp>
          <p:nvSpPr>
            <p:cNvPr id="885" name="Rounded Rectangle 19"/>
            <p:cNvSpPr/>
            <p:nvPr/>
          </p:nvSpPr>
          <p:spPr>
            <a:xfrm>
              <a:off x="5076825" y="2011756"/>
              <a:ext cx="3216275" cy="5941175"/>
            </a:xfrm>
            <a:prstGeom prst="roundRect">
              <a:avLst>
                <a:gd name="adj" fmla="val 9028"/>
              </a:avLst>
            </a:prstGeom>
            <a:solidFill>
              <a:srgbClr val="468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6" name="Donut 21"/>
            <p:cNvSpPr/>
            <p:nvPr/>
          </p:nvSpPr>
          <p:spPr>
            <a:xfrm>
              <a:off x="6446837" y="7200900"/>
              <a:ext cx="476250" cy="476250"/>
            </a:xfrm>
            <a:prstGeom prst="donut">
              <a:avLst>
                <a:gd name="adj" fmla="val 17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7" name="Rounded Rectangle 15"/>
          <p:cNvSpPr/>
          <p:nvPr/>
        </p:nvSpPr>
        <p:spPr>
          <a:xfrm>
            <a:off x="910000" y="1014002"/>
            <a:ext cx="3039151" cy="436940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888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915244" y="955409"/>
            <a:ext cx="3042000" cy="4428000"/>
          </a:xfrm>
          <a:prstGeom prst="rect">
            <a:avLst/>
          </a:prstGeom>
        </p:spPr>
      </p:pic>
      <p:sp>
        <p:nvSpPr>
          <p:cNvPr id="889" name=""/>
          <p:cNvSpPr/>
          <p:nvPr/>
        </p:nvSpPr>
        <p:spPr>
          <a:xfrm>
            <a:off x="910800" y="4941189"/>
            <a:ext cx="1523222" cy="466011"/>
          </a:xfrm>
          <a:prstGeom prst="rect">
            <a:avLst/>
          </a:prstGeom>
          <a:solidFill>
            <a:srgbClr val="53a285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latin typeface="배달의민족 한나는 열한살"/>
                <a:ea typeface="배달의민족 한나는 열한살"/>
              </a:rPr>
              <a:t>출발지 설정</a:t>
            </a:r>
            <a:endParaRPr lang="ko-KR" altLang="en-US">
              <a:latin typeface="배달의민족 한나는 열한살"/>
              <a:ea typeface="배달의민족 한나는 열한살"/>
            </a:endParaRPr>
          </a:p>
        </p:txBody>
      </p:sp>
      <p:sp>
        <p:nvSpPr>
          <p:cNvPr id="890" name=""/>
          <p:cNvSpPr/>
          <p:nvPr/>
        </p:nvSpPr>
        <p:spPr>
          <a:xfrm>
            <a:off x="2429578" y="4941189"/>
            <a:ext cx="1527666" cy="466011"/>
          </a:xfrm>
          <a:prstGeom prst="rect">
            <a:avLst/>
          </a:prstGeom>
          <a:solidFill>
            <a:srgbClr val="f3746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bg1"/>
                </a:solidFill>
                <a:latin typeface="배달의민족 한나는 열한살"/>
                <a:ea typeface="배달의민족 한나는 열한살"/>
              </a:rPr>
              <a:t>장소 추천</a:t>
            </a:r>
            <a:endParaRPr lang="ko-KR" altLang="en-US">
              <a:solidFill>
                <a:schemeClr val="bg1"/>
              </a:solidFill>
              <a:latin typeface="배달의민족 한나는 열한살"/>
              <a:ea typeface="배달의민족 한나는 열한살"/>
            </a:endParaRPr>
          </a:p>
        </p:txBody>
      </p:sp>
      <p:grpSp>
        <p:nvGrpSpPr>
          <p:cNvPr id="891" name=""/>
          <p:cNvGrpSpPr/>
          <p:nvPr/>
        </p:nvGrpSpPr>
        <p:grpSpPr>
          <a:xfrm rot="0">
            <a:off x="3508411" y="1285200"/>
            <a:ext cx="360000" cy="360000"/>
            <a:chOff x="7434000" y="260625"/>
            <a:chExt cx="360000" cy="360000"/>
          </a:xfrm>
        </p:grpSpPr>
        <p:sp>
          <p:nvSpPr>
            <p:cNvPr id="892" name=""/>
            <p:cNvSpPr/>
            <p:nvPr/>
          </p:nvSpPr>
          <p:spPr>
            <a:xfrm>
              <a:off x="7434000" y="260625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3" name=""/>
            <p:cNvSpPr/>
            <p:nvPr/>
          </p:nvSpPr>
          <p:spPr>
            <a:xfrm rot="10260000">
              <a:off x="7505999" y="350625"/>
              <a:ext cx="216000" cy="180000"/>
            </a:xfrm>
            <a:prstGeom prst="swooshArrow">
              <a:avLst>
                <a:gd name="adj1" fmla="val 25000"/>
                <a:gd name="adj2" fmla="val 16667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894" name=""/>
          <p:cNvSpPr/>
          <p:nvPr/>
        </p:nvSpPr>
        <p:spPr>
          <a:xfrm>
            <a:off x="1242000" y="1764000"/>
            <a:ext cx="2376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95" name=""/>
          <p:cNvSpPr txBox="1"/>
          <p:nvPr/>
        </p:nvSpPr>
        <p:spPr>
          <a:xfrm>
            <a:off x="1242000" y="1764000"/>
            <a:ext cx="953702" cy="28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300">
                <a:latin typeface="맑은 고딕"/>
                <a:ea typeface="맑은 고딕"/>
                <a:cs typeface="맑은 고딕"/>
              </a:rPr>
              <a:t>검색</a:t>
            </a:r>
            <a:endParaRPr lang="ko-KR" altLang="en-US" sz="130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96" name=""/>
          <p:cNvCxnSpPr>
            <a:stCxn id="895" idx="0"/>
            <a:endCxn id="895" idx="2"/>
          </p:cNvCxnSpPr>
          <p:nvPr/>
        </p:nvCxnSpPr>
        <p:spPr>
          <a:xfrm rot="16200000" flipH="1">
            <a:off x="1577866" y="1904985"/>
            <a:ext cx="2819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"/>
          <p:cNvCxnSpPr/>
          <p:nvPr/>
        </p:nvCxnSpPr>
        <p:spPr>
          <a:xfrm rot="16200000" flipH="1">
            <a:off x="3206862" y="1904985"/>
            <a:ext cx="2819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8" name=""/>
          <p:cNvSpPr/>
          <p:nvPr/>
        </p:nvSpPr>
        <p:spPr>
          <a:xfrm rot="10800000">
            <a:off x="3420000" y="1836000"/>
            <a:ext cx="162000" cy="1440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tx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99" name=""/>
          <p:cNvSpPr/>
          <p:nvPr/>
        </p:nvSpPr>
        <p:spPr>
          <a:xfrm>
            <a:off x="910000" y="961209"/>
            <a:ext cx="30384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00" name=""/>
          <p:cNvSpPr/>
          <p:nvPr/>
        </p:nvSpPr>
        <p:spPr>
          <a:xfrm>
            <a:off x="3779901" y="997191"/>
            <a:ext cx="72009" cy="144018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01" name=""/>
          <p:cNvSpPr/>
          <p:nvPr/>
        </p:nvSpPr>
        <p:spPr>
          <a:xfrm>
            <a:off x="1718851" y="2636901"/>
            <a:ext cx="264583" cy="370416"/>
          </a:xfrm>
          <a:prstGeom prst="funnel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02" name=""/>
          <p:cNvSpPr/>
          <p:nvPr/>
        </p:nvSpPr>
        <p:spPr>
          <a:xfrm>
            <a:off x="2771775" y="3706664"/>
            <a:ext cx="264583" cy="370416"/>
          </a:xfrm>
          <a:prstGeom prst="funnel">
            <a:avLst/>
          </a:prstGeom>
          <a:solidFill>
            <a:srgbClr val="ee494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03" name=""/>
          <p:cNvSpPr/>
          <p:nvPr/>
        </p:nvSpPr>
        <p:spPr>
          <a:xfrm>
            <a:off x="1407827" y="4354745"/>
            <a:ext cx="264583" cy="370416"/>
          </a:xfrm>
          <a:prstGeom prst="funnel">
            <a:avLst/>
          </a:prstGeom>
          <a:solidFill>
            <a:schemeClr val="accent1">
              <a:lumMod val="7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4" name="Group 13"/>
          <p:cNvGrpSpPr/>
          <p:nvPr/>
        </p:nvGrpSpPr>
        <p:grpSpPr>
          <a:xfrm rot="0">
            <a:off x="719211" y="440625"/>
            <a:ext cx="3420734" cy="5976748"/>
            <a:chOff x="5076825" y="2011756"/>
            <a:chExt cx="3216275" cy="5941175"/>
          </a:xfrm>
        </p:grpSpPr>
        <p:sp>
          <p:nvSpPr>
            <p:cNvPr id="885" name="Rounded Rectangle 19"/>
            <p:cNvSpPr/>
            <p:nvPr/>
          </p:nvSpPr>
          <p:spPr>
            <a:xfrm>
              <a:off x="5076825" y="2011756"/>
              <a:ext cx="3216275" cy="5941175"/>
            </a:xfrm>
            <a:prstGeom prst="roundRect">
              <a:avLst>
                <a:gd name="adj" fmla="val 9028"/>
              </a:avLst>
            </a:prstGeom>
            <a:solidFill>
              <a:srgbClr val="468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6" name="Donut 21"/>
            <p:cNvSpPr/>
            <p:nvPr/>
          </p:nvSpPr>
          <p:spPr>
            <a:xfrm>
              <a:off x="6446837" y="7200900"/>
              <a:ext cx="476250" cy="476250"/>
            </a:xfrm>
            <a:prstGeom prst="donut">
              <a:avLst>
                <a:gd name="adj" fmla="val 17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7" name="Rounded Rectangle 15"/>
          <p:cNvSpPr/>
          <p:nvPr/>
        </p:nvSpPr>
        <p:spPr>
          <a:xfrm>
            <a:off x="910000" y="1014002"/>
            <a:ext cx="3039151" cy="436940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888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915244" y="955409"/>
            <a:ext cx="3042000" cy="4428000"/>
          </a:xfrm>
          <a:prstGeom prst="rect">
            <a:avLst/>
          </a:prstGeom>
        </p:spPr>
      </p:pic>
      <p:sp>
        <p:nvSpPr>
          <p:cNvPr id="889" name=""/>
          <p:cNvSpPr/>
          <p:nvPr/>
        </p:nvSpPr>
        <p:spPr>
          <a:xfrm>
            <a:off x="910800" y="4941189"/>
            <a:ext cx="1523222" cy="466011"/>
          </a:xfrm>
          <a:prstGeom prst="rect">
            <a:avLst/>
          </a:prstGeom>
          <a:solidFill>
            <a:srgbClr val="53a285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latin typeface="배달의민족 한나는 열한살"/>
                <a:ea typeface="배달의민족 한나는 열한살"/>
              </a:rPr>
              <a:t>출발지 설정</a:t>
            </a:r>
            <a:endParaRPr lang="ko-KR" altLang="en-US">
              <a:latin typeface="배달의민족 한나는 열한살"/>
              <a:ea typeface="배달의민족 한나는 열한살"/>
            </a:endParaRPr>
          </a:p>
        </p:txBody>
      </p:sp>
      <p:sp>
        <p:nvSpPr>
          <p:cNvPr id="890" name=""/>
          <p:cNvSpPr/>
          <p:nvPr/>
        </p:nvSpPr>
        <p:spPr>
          <a:xfrm>
            <a:off x="2429578" y="4941189"/>
            <a:ext cx="1527666" cy="466011"/>
          </a:xfrm>
          <a:prstGeom prst="rect">
            <a:avLst/>
          </a:prstGeom>
          <a:solidFill>
            <a:srgbClr val="f3746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bg1"/>
                </a:solidFill>
                <a:latin typeface="배달의민족 한나는 열한살"/>
                <a:ea typeface="배달의민족 한나는 열한살"/>
              </a:rPr>
              <a:t>장소 추천</a:t>
            </a:r>
            <a:endParaRPr lang="ko-KR" altLang="en-US">
              <a:solidFill>
                <a:schemeClr val="bg1"/>
              </a:solidFill>
              <a:latin typeface="배달의민족 한나는 열한살"/>
              <a:ea typeface="배달의민족 한나는 열한살"/>
            </a:endParaRPr>
          </a:p>
        </p:txBody>
      </p:sp>
      <p:grpSp>
        <p:nvGrpSpPr>
          <p:cNvPr id="891" name=""/>
          <p:cNvGrpSpPr/>
          <p:nvPr/>
        </p:nvGrpSpPr>
        <p:grpSpPr>
          <a:xfrm rot="0">
            <a:off x="3508411" y="1285200"/>
            <a:ext cx="360000" cy="360000"/>
            <a:chOff x="7434000" y="260625"/>
            <a:chExt cx="360000" cy="360000"/>
          </a:xfrm>
        </p:grpSpPr>
        <p:sp>
          <p:nvSpPr>
            <p:cNvPr id="892" name=""/>
            <p:cNvSpPr/>
            <p:nvPr/>
          </p:nvSpPr>
          <p:spPr>
            <a:xfrm>
              <a:off x="7434000" y="260625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3" name=""/>
            <p:cNvSpPr/>
            <p:nvPr/>
          </p:nvSpPr>
          <p:spPr>
            <a:xfrm rot="10260000">
              <a:off x="7505999" y="350625"/>
              <a:ext cx="216000" cy="180000"/>
            </a:xfrm>
            <a:prstGeom prst="swooshArrow">
              <a:avLst>
                <a:gd name="adj1" fmla="val 25000"/>
                <a:gd name="adj2" fmla="val 16667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894" name=""/>
          <p:cNvSpPr/>
          <p:nvPr/>
        </p:nvSpPr>
        <p:spPr>
          <a:xfrm>
            <a:off x="1242000" y="1764000"/>
            <a:ext cx="2376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95" name=""/>
          <p:cNvSpPr txBox="1"/>
          <p:nvPr/>
        </p:nvSpPr>
        <p:spPr>
          <a:xfrm>
            <a:off x="1242000" y="1764000"/>
            <a:ext cx="953702" cy="28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300">
                <a:latin typeface="맑은 고딕"/>
                <a:ea typeface="맑은 고딕"/>
                <a:cs typeface="맑은 고딕"/>
              </a:rPr>
              <a:t>검색</a:t>
            </a:r>
            <a:endParaRPr lang="ko-KR" altLang="en-US" sz="130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96" name=""/>
          <p:cNvCxnSpPr>
            <a:stCxn id="895" idx="0"/>
            <a:endCxn id="895" idx="2"/>
          </p:cNvCxnSpPr>
          <p:nvPr/>
        </p:nvCxnSpPr>
        <p:spPr>
          <a:xfrm rot="16200000" flipH="1">
            <a:off x="1577866" y="1904985"/>
            <a:ext cx="2819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"/>
          <p:cNvCxnSpPr/>
          <p:nvPr/>
        </p:nvCxnSpPr>
        <p:spPr>
          <a:xfrm rot="16200000" flipH="1">
            <a:off x="3206862" y="1904985"/>
            <a:ext cx="2819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8" name=""/>
          <p:cNvSpPr/>
          <p:nvPr/>
        </p:nvSpPr>
        <p:spPr>
          <a:xfrm rot="10800000">
            <a:off x="3420000" y="1836000"/>
            <a:ext cx="162000" cy="1440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tx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99" name=""/>
          <p:cNvSpPr/>
          <p:nvPr/>
        </p:nvSpPr>
        <p:spPr>
          <a:xfrm>
            <a:off x="910000" y="961209"/>
            <a:ext cx="30384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00" name=""/>
          <p:cNvSpPr/>
          <p:nvPr/>
        </p:nvSpPr>
        <p:spPr>
          <a:xfrm>
            <a:off x="3779901" y="997191"/>
            <a:ext cx="72009" cy="144018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01" name=""/>
          <p:cNvSpPr/>
          <p:nvPr/>
        </p:nvSpPr>
        <p:spPr>
          <a:xfrm>
            <a:off x="1718851" y="2636901"/>
            <a:ext cx="264583" cy="370416"/>
          </a:xfrm>
          <a:prstGeom prst="funnel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02" name=""/>
          <p:cNvSpPr/>
          <p:nvPr/>
        </p:nvSpPr>
        <p:spPr>
          <a:xfrm>
            <a:off x="2771775" y="3706664"/>
            <a:ext cx="264583" cy="370416"/>
          </a:xfrm>
          <a:prstGeom prst="funnel">
            <a:avLst/>
          </a:prstGeom>
          <a:solidFill>
            <a:srgbClr val="ee494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03" name=""/>
          <p:cNvSpPr/>
          <p:nvPr/>
        </p:nvSpPr>
        <p:spPr>
          <a:xfrm>
            <a:off x="1407827" y="4354745"/>
            <a:ext cx="264583" cy="370416"/>
          </a:xfrm>
          <a:prstGeom prst="funnel">
            <a:avLst/>
          </a:prstGeom>
          <a:solidFill>
            <a:schemeClr val="accent1">
              <a:lumMod val="7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04" name=""/>
          <p:cNvSpPr/>
          <p:nvPr/>
        </p:nvSpPr>
        <p:spPr>
          <a:xfrm>
            <a:off x="2195703" y="3007317"/>
            <a:ext cx="106134" cy="421682"/>
          </a:xfrm>
          <a:prstGeom prst="can">
            <a:avLst>
              <a:gd name="adj" fmla="val 25000"/>
            </a:avLst>
          </a:prstGeom>
          <a:solidFill>
            <a:srgbClr val="baff1a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26" name=""/>
          <p:cNvSpPr/>
          <p:nvPr/>
        </p:nvSpPr>
        <p:spPr>
          <a:xfrm>
            <a:off x="1914186" y="3429000"/>
            <a:ext cx="106134" cy="421682"/>
          </a:xfrm>
          <a:prstGeom prst="can">
            <a:avLst>
              <a:gd name="adj" fmla="val 25000"/>
            </a:avLst>
          </a:prstGeom>
          <a:solidFill>
            <a:srgbClr val="baff1a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27" name=""/>
          <p:cNvSpPr/>
          <p:nvPr/>
        </p:nvSpPr>
        <p:spPr>
          <a:xfrm>
            <a:off x="1983435" y="2204847"/>
            <a:ext cx="920631" cy="639252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928" name=""/>
          <p:cNvCxnSpPr>
            <a:stCxn id="927" idx="1"/>
            <a:endCxn id="927" idx="3"/>
          </p:cNvCxnSpPr>
          <p:nvPr/>
        </p:nvCxnSpPr>
        <p:spPr>
          <a:xfrm>
            <a:off x="1983435" y="2524473"/>
            <a:ext cx="9206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9" name=""/>
          <p:cNvSpPr txBox="1"/>
          <p:nvPr/>
        </p:nvSpPr>
        <p:spPr>
          <a:xfrm>
            <a:off x="1983435" y="2204847"/>
            <a:ext cx="1060654" cy="317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500">
                <a:latin typeface="배달의민족 한나는 열한살"/>
                <a:ea typeface="배달의민족 한나는 열한살"/>
              </a:rPr>
              <a:t>빠른 공유</a:t>
            </a:r>
            <a:endParaRPr lang="ko-KR" altLang="en-US" sz="1500">
              <a:latin typeface="배달의민족 한나는 열한살"/>
              <a:ea typeface="배달의민족 한나는 열한살"/>
            </a:endParaRPr>
          </a:p>
        </p:txBody>
      </p:sp>
      <p:sp>
        <p:nvSpPr>
          <p:cNvPr id="930" name=""/>
          <p:cNvSpPr txBox="1"/>
          <p:nvPr/>
        </p:nvSpPr>
        <p:spPr>
          <a:xfrm>
            <a:off x="1983435" y="2524473"/>
            <a:ext cx="1052923" cy="312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500">
                <a:latin typeface="배달의민족 한나는 열한살"/>
                <a:ea typeface="배달의민족 한나는 열한살"/>
              </a:rPr>
              <a:t>자세히보기</a:t>
            </a:r>
            <a:endParaRPr lang="ko-KR" altLang="en-US" sz="1500">
              <a:latin typeface="배달의민족 한나는 열한살"/>
              <a:ea typeface="배달의민족 한나는 열한살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" name="Group 13"/>
          <p:cNvGrpSpPr/>
          <p:nvPr/>
        </p:nvGrpSpPr>
        <p:grpSpPr>
          <a:xfrm rot="0">
            <a:off x="719211" y="440625"/>
            <a:ext cx="3420734" cy="5976748"/>
            <a:chOff x="5076825" y="2011756"/>
            <a:chExt cx="3216275" cy="5941175"/>
          </a:xfrm>
        </p:grpSpPr>
        <p:sp>
          <p:nvSpPr>
            <p:cNvPr id="947" name="Rounded Rectangle 19"/>
            <p:cNvSpPr/>
            <p:nvPr/>
          </p:nvSpPr>
          <p:spPr>
            <a:xfrm>
              <a:off x="5076825" y="2011756"/>
              <a:ext cx="3216275" cy="5941175"/>
            </a:xfrm>
            <a:prstGeom prst="roundRect">
              <a:avLst>
                <a:gd name="adj" fmla="val 9028"/>
              </a:avLst>
            </a:prstGeom>
            <a:solidFill>
              <a:srgbClr val="468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8" name="Donut 21"/>
            <p:cNvSpPr/>
            <p:nvPr/>
          </p:nvSpPr>
          <p:spPr>
            <a:xfrm>
              <a:off x="6446837" y="7200900"/>
              <a:ext cx="476250" cy="476250"/>
            </a:xfrm>
            <a:prstGeom prst="donut">
              <a:avLst>
                <a:gd name="adj" fmla="val 17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49" name="Rounded Rectangle 15"/>
          <p:cNvSpPr/>
          <p:nvPr/>
        </p:nvSpPr>
        <p:spPr>
          <a:xfrm>
            <a:off x="910000" y="1014002"/>
            <a:ext cx="3039151" cy="436940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950" name=""/>
          <p:cNvGrpSpPr/>
          <p:nvPr/>
        </p:nvGrpSpPr>
        <p:grpSpPr>
          <a:xfrm rot="0">
            <a:off x="3508411" y="1285200"/>
            <a:ext cx="360000" cy="360000"/>
            <a:chOff x="7434000" y="260625"/>
            <a:chExt cx="360000" cy="360000"/>
          </a:xfrm>
        </p:grpSpPr>
        <p:sp>
          <p:nvSpPr>
            <p:cNvPr id="951" name=""/>
            <p:cNvSpPr/>
            <p:nvPr/>
          </p:nvSpPr>
          <p:spPr>
            <a:xfrm>
              <a:off x="7434000" y="260625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2" name=""/>
            <p:cNvSpPr/>
            <p:nvPr/>
          </p:nvSpPr>
          <p:spPr>
            <a:xfrm rot="10260000">
              <a:off x="7505999" y="350625"/>
              <a:ext cx="216000" cy="180000"/>
            </a:xfrm>
            <a:prstGeom prst="swooshArrow">
              <a:avLst>
                <a:gd name="adj1" fmla="val 25000"/>
                <a:gd name="adj2" fmla="val 16667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53" name=""/>
          <p:cNvSpPr/>
          <p:nvPr/>
        </p:nvSpPr>
        <p:spPr>
          <a:xfrm>
            <a:off x="910000" y="961209"/>
            <a:ext cx="30384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54" name=""/>
          <p:cNvSpPr/>
          <p:nvPr/>
        </p:nvSpPr>
        <p:spPr>
          <a:xfrm>
            <a:off x="3779901" y="997191"/>
            <a:ext cx="72009" cy="144018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55" name=""/>
          <p:cNvSpPr txBox="1"/>
          <p:nvPr/>
        </p:nvSpPr>
        <p:spPr>
          <a:xfrm>
            <a:off x="1054018" y="1285200"/>
            <a:ext cx="2221820" cy="817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배달의민족 주아"/>
                <a:ea typeface="배달의민족 주아"/>
              </a:rPr>
              <a:t>추천1</a:t>
            </a:r>
            <a:endParaRPr lang="ko-KR" altLang="en-US">
              <a:latin typeface="배달의민족 주아"/>
              <a:ea typeface="배달의민족 주아"/>
            </a:endParaRPr>
          </a:p>
          <a:p>
            <a:pPr>
              <a:defRPr lang="ko-KR" altLang="en-US"/>
            </a:pPr>
            <a:endParaRPr lang="ko-KR" altLang="en-US" sz="200">
              <a:latin typeface="배달의민족 주아"/>
              <a:ea typeface="배달의민족 주아"/>
            </a:endParaRPr>
          </a:p>
          <a:p>
            <a:pPr>
              <a:defRPr lang="ko-KR" altLang="en-US"/>
            </a:pPr>
            <a:r>
              <a:rPr lang="ko-KR" altLang="en-US" sz="2800">
                <a:latin typeface="배달의민족 주아"/>
                <a:ea typeface="배달의민족 주아"/>
              </a:rPr>
              <a:t>화전역</a:t>
            </a:r>
            <a:endParaRPr lang="ko-KR" altLang="en-US" sz="2800">
              <a:latin typeface="배달의민족 주아"/>
              <a:ea typeface="배달의민족 주아"/>
            </a:endParaRPr>
          </a:p>
        </p:txBody>
      </p:sp>
      <p:pic>
        <p:nvPicPr>
          <p:cNvPr id="95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0000" y="2184674"/>
            <a:ext cx="3039152" cy="1964415"/>
          </a:xfrm>
          <a:prstGeom prst="rect">
            <a:avLst/>
          </a:prstGeom>
        </p:spPr>
      </p:pic>
      <p:sp>
        <p:nvSpPr>
          <p:cNvPr id="957" name=""/>
          <p:cNvSpPr txBox="1"/>
          <p:nvPr/>
        </p:nvSpPr>
        <p:spPr>
          <a:xfrm>
            <a:off x="910000" y="4149090"/>
            <a:ext cx="2598411" cy="773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500">
                <a:latin typeface="배달의민족 한나는 열한살"/>
                <a:ea typeface="배달의민족 한나는 열한살"/>
              </a:rPr>
              <a:t>A</a:t>
            </a:r>
            <a:r>
              <a:rPr lang="ko-KR" altLang="en-US" sz="1500">
                <a:latin typeface="배달의민족 한나는 열한살"/>
                <a:ea typeface="배달의민족 한나는 열한살"/>
              </a:rPr>
              <a:t>로부터의 소요시간 : </a:t>
            </a:r>
            <a:r>
              <a:rPr lang="ko-KR" altLang="en-US" sz="1500">
                <a:solidFill>
                  <a:schemeClr val="tx2">
                    <a:lumMod val="80000"/>
                    <a:lumOff val="20000"/>
                  </a:schemeClr>
                </a:solidFill>
                <a:latin typeface="배달의민족 한나는 열한살"/>
                <a:ea typeface="배달의민족 한나는 열한살"/>
              </a:rPr>
              <a:t>14분</a:t>
            </a:r>
            <a:endParaRPr lang="ko-KR" altLang="en-US" sz="1500">
              <a:solidFill>
                <a:schemeClr val="tx2">
                  <a:lumMod val="80000"/>
                  <a:lumOff val="20000"/>
                </a:schemeClr>
              </a:solidFill>
              <a:latin typeface="배달의민족 한나는 열한살"/>
              <a:ea typeface="배달의민족 한나는 열한살"/>
            </a:endParaRPr>
          </a:p>
          <a:p>
            <a:pPr>
              <a:defRPr lang="ko-KR" altLang="en-US"/>
            </a:pPr>
            <a:r>
              <a:rPr lang="en-US" altLang="ko-KR" sz="1500">
                <a:latin typeface="배달의민족 한나는 열한살"/>
                <a:ea typeface="배달의민족 한나는 열한살"/>
              </a:rPr>
              <a:t>B</a:t>
            </a:r>
            <a:r>
              <a:rPr lang="ko-KR" altLang="en-US" sz="1500">
                <a:latin typeface="배달의민족 한나는 열한살"/>
                <a:ea typeface="배달의민족 한나는 열한살"/>
              </a:rPr>
              <a:t>로부터의 소요시간 : </a:t>
            </a:r>
            <a:r>
              <a:rPr lang="ko-KR" altLang="en-US" sz="1500">
                <a:solidFill>
                  <a:schemeClr val="tx2">
                    <a:lumMod val="80000"/>
                    <a:lumOff val="20000"/>
                  </a:schemeClr>
                </a:solidFill>
                <a:latin typeface="배달의민족 한나는 열한살"/>
                <a:ea typeface="배달의민족 한나는 열한살"/>
              </a:rPr>
              <a:t>1</a:t>
            </a:r>
            <a:r>
              <a:rPr lang="en-US" altLang="ko-KR" sz="1500">
                <a:solidFill>
                  <a:schemeClr val="tx2">
                    <a:lumMod val="80000"/>
                    <a:lumOff val="20000"/>
                  </a:schemeClr>
                </a:solidFill>
                <a:latin typeface="배달의민족 한나는 열한살"/>
                <a:ea typeface="배달의민족 한나는 열한살"/>
              </a:rPr>
              <a:t>5</a:t>
            </a:r>
            <a:r>
              <a:rPr lang="ko-KR" altLang="en-US" sz="1500">
                <a:solidFill>
                  <a:schemeClr val="tx2">
                    <a:lumMod val="80000"/>
                    <a:lumOff val="20000"/>
                  </a:schemeClr>
                </a:solidFill>
                <a:latin typeface="배달의민족 한나는 열한살"/>
                <a:ea typeface="배달의민족 한나는 열한살"/>
              </a:rPr>
              <a:t>분</a:t>
            </a:r>
            <a:endParaRPr lang="ko-KR" altLang="en-US" sz="1500">
              <a:solidFill>
                <a:schemeClr val="tx2">
                  <a:lumMod val="80000"/>
                  <a:lumOff val="20000"/>
                </a:schemeClr>
              </a:solidFill>
              <a:latin typeface="배달의민족 한나는 열한살"/>
              <a:ea typeface="배달의민족 한나는 열한살"/>
            </a:endParaRPr>
          </a:p>
          <a:p>
            <a:pPr>
              <a:defRPr lang="ko-KR" altLang="en-US"/>
            </a:pPr>
            <a:r>
              <a:rPr lang="en-US" altLang="ko-KR" sz="1500">
                <a:latin typeface="배달의민족 한나는 열한살"/>
                <a:ea typeface="배달의민족 한나는 열한살"/>
              </a:rPr>
              <a:t>C</a:t>
            </a:r>
            <a:r>
              <a:rPr lang="ko-KR" altLang="en-US" sz="1500">
                <a:latin typeface="배달의민족 한나는 열한살"/>
                <a:ea typeface="배달의민족 한나는 열한살"/>
              </a:rPr>
              <a:t>로부터의 소요시간 : </a:t>
            </a:r>
            <a:r>
              <a:rPr lang="ko-KR" altLang="en-US" sz="1500">
                <a:solidFill>
                  <a:schemeClr val="tx2">
                    <a:lumMod val="80000"/>
                    <a:lumOff val="20000"/>
                  </a:schemeClr>
                </a:solidFill>
                <a:latin typeface="배달의민족 한나는 열한살"/>
                <a:ea typeface="배달의민족 한나는 열한살"/>
              </a:rPr>
              <a:t>1</a:t>
            </a:r>
            <a:r>
              <a:rPr lang="en-US" altLang="ko-KR" sz="1500">
                <a:solidFill>
                  <a:schemeClr val="tx2">
                    <a:lumMod val="80000"/>
                    <a:lumOff val="20000"/>
                  </a:schemeClr>
                </a:solidFill>
                <a:latin typeface="배달의민족 한나는 열한살"/>
                <a:ea typeface="배달의민족 한나는 열한살"/>
              </a:rPr>
              <a:t>0</a:t>
            </a:r>
            <a:r>
              <a:rPr lang="ko-KR" altLang="en-US" sz="1500">
                <a:solidFill>
                  <a:schemeClr val="tx2">
                    <a:lumMod val="80000"/>
                    <a:lumOff val="20000"/>
                  </a:schemeClr>
                </a:solidFill>
                <a:latin typeface="배달의민족 한나는 열한살"/>
                <a:ea typeface="배달의민족 한나는 열한살"/>
              </a:rPr>
              <a:t>분</a:t>
            </a:r>
            <a:endParaRPr lang="ko-KR" altLang="en-US" sz="1500">
              <a:solidFill>
                <a:schemeClr val="tx2">
                  <a:lumMod val="80000"/>
                  <a:lumOff val="20000"/>
                </a:schemeClr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958" name=""/>
          <p:cNvSpPr txBox="1"/>
          <p:nvPr/>
        </p:nvSpPr>
        <p:spPr>
          <a:xfrm>
            <a:off x="2278125" y="1841774"/>
            <a:ext cx="1590286" cy="347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700">
                <a:solidFill>
                  <a:schemeClr val="accent2">
                    <a:lumMod val="70000"/>
                  </a:schemeClr>
                </a:solidFill>
                <a:latin typeface="배달의민족 한나는 열한살"/>
                <a:ea typeface="배달의민족 한나는 열한살"/>
              </a:rPr>
              <a:t>공평한 시간 추천!</a:t>
            </a:r>
            <a:endParaRPr lang="ko-KR" altLang="en-US" sz="1700">
              <a:solidFill>
                <a:schemeClr val="accent2">
                  <a:lumMod val="70000"/>
                </a:schemeClr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959" name=""/>
          <p:cNvSpPr/>
          <p:nvPr/>
        </p:nvSpPr>
        <p:spPr>
          <a:xfrm>
            <a:off x="910800" y="4941189"/>
            <a:ext cx="1523222" cy="466011"/>
          </a:xfrm>
          <a:prstGeom prst="rect">
            <a:avLst/>
          </a:prstGeom>
          <a:solidFill>
            <a:srgbClr val="53a285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latin typeface="배달의민족 한나는 열한살"/>
                <a:ea typeface="배달의민족 한나는 열한살"/>
              </a:rPr>
              <a:t>공유하기</a:t>
            </a:r>
            <a:endParaRPr lang="ko-KR" altLang="en-US">
              <a:latin typeface="배달의민족 한나는 열한살"/>
              <a:ea typeface="배달의민족 한나는 열한살"/>
            </a:endParaRPr>
          </a:p>
        </p:txBody>
      </p:sp>
      <p:sp>
        <p:nvSpPr>
          <p:cNvPr id="960" name=""/>
          <p:cNvSpPr/>
          <p:nvPr/>
        </p:nvSpPr>
        <p:spPr>
          <a:xfrm>
            <a:off x="2429578" y="4941189"/>
            <a:ext cx="1527666" cy="466011"/>
          </a:xfrm>
          <a:prstGeom prst="rect">
            <a:avLst/>
          </a:prstGeom>
          <a:solidFill>
            <a:srgbClr val="f3746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bg1"/>
                </a:solidFill>
                <a:latin typeface="배달의민족 한나는 열한살"/>
                <a:ea typeface="배달의민족 한나는 열한살"/>
              </a:rPr>
              <a:t>다른 장소 추천</a:t>
            </a:r>
            <a:endParaRPr lang="ko-KR" altLang="en-US">
              <a:solidFill>
                <a:schemeClr val="bg1"/>
              </a:solidFill>
              <a:latin typeface="배달의민족 한나는 열한살"/>
              <a:ea typeface="배달의민족 한나는 열한살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157</ep:Words>
  <ep:PresentationFormat>On-screen Show (4:3)</ep:PresentationFormat>
  <ep:Paragraphs>26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2015-10-11T11:17:49.000</dcterms:created>
  <dc:creator>canonnam</dc:creator>
  <cp:lastModifiedBy>Administrator</cp:lastModifiedBy>
  <dcterms:modified xsi:type="dcterms:W3CDTF">2019-09-17T15:59:19.485</dcterms:modified>
  <cp:revision>273</cp:revision>
  <dc:title>PowerPoint Presentation</dc:title>
</cp:coreProperties>
</file>