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3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6E5E-73A6-437B-A079-96790A72A58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3F00-6721-4957-AA08-400B5422DD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수민\Desktop\phone22.jpg"/>
          <p:cNvPicPr>
            <a:picLocks noChangeAspect="1" noChangeArrowheads="1"/>
          </p:cNvPicPr>
          <p:nvPr/>
        </p:nvPicPr>
        <p:blipFill>
          <a:blip r:embed="rId2" cstate="print"/>
          <a:srcRect l="35038" t="18112" r="35038" b="18401"/>
          <a:stretch>
            <a:fillRect/>
          </a:stretch>
        </p:blipFill>
        <p:spPr bwMode="auto">
          <a:xfrm>
            <a:off x="2987824" y="332656"/>
            <a:ext cx="2736304" cy="5805264"/>
          </a:xfrm>
          <a:prstGeom prst="rect">
            <a:avLst/>
          </a:prstGeom>
          <a:noFill/>
        </p:spPr>
      </p:pic>
      <p:pic>
        <p:nvPicPr>
          <p:cNvPr id="1029" name="Picture 5" descr="2014 한국항공대 편입학 전형방법 변경안 (출처 : 위드유 편입학원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2652" y="2204864"/>
            <a:ext cx="2203444" cy="208823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347864" y="4725144"/>
            <a:ext cx="20162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잠시만 기다려주세요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수민\Desktop\phone22.jpg"/>
          <p:cNvPicPr>
            <a:picLocks noChangeAspect="1" noChangeArrowheads="1"/>
          </p:cNvPicPr>
          <p:nvPr/>
        </p:nvPicPr>
        <p:blipFill>
          <a:blip r:embed="rId2" cstate="print"/>
          <a:srcRect l="35038" t="18112" r="35038" b="18401"/>
          <a:stretch>
            <a:fillRect/>
          </a:stretch>
        </p:blipFill>
        <p:spPr bwMode="auto">
          <a:xfrm>
            <a:off x="2987824" y="332656"/>
            <a:ext cx="2736304" cy="580526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059832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23928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88024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</a:t>
            </a:r>
          </a:p>
        </p:txBody>
      </p:sp>
      <p:pic>
        <p:nvPicPr>
          <p:cNvPr id="1027" name="Picture 3" descr="C:\Users\수민\Desktop\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96752"/>
            <a:ext cx="2592288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수민\Desktop\phone22.jpg"/>
          <p:cNvPicPr>
            <a:picLocks noChangeAspect="1" noChangeArrowheads="1"/>
          </p:cNvPicPr>
          <p:nvPr/>
        </p:nvPicPr>
        <p:blipFill>
          <a:blip r:embed="rId2" cstate="print"/>
          <a:srcRect l="35038" t="18112" r="35038" b="18401"/>
          <a:stretch>
            <a:fillRect/>
          </a:stretch>
        </p:blipFill>
        <p:spPr bwMode="auto">
          <a:xfrm>
            <a:off x="2987824" y="332656"/>
            <a:ext cx="2736304" cy="580526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059832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23928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88024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07904" y="2204864"/>
            <a:ext cx="122413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07904" y="3068960"/>
            <a:ext cx="122413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07904" y="4005064"/>
            <a:ext cx="122413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07904" y="4869160"/>
            <a:ext cx="122413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9872" y="1340768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전자</a:t>
            </a:r>
            <a:r>
              <a:rPr lang="ko-KR" altLang="en-US" dirty="0"/>
              <a:t>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수민\Desktop\phone22.jpg"/>
          <p:cNvPicPr>
            <a:picLocks noChangeAspect="1" noChangeArrowheads="1"/>
          </p:cNvPicPr>
          <p:nvPr/>
        </p:nvPicPr>
        <p:blipFill>
          <a:blip r:embed="rId2" cstate="print"/>
          <a:srcRect l="35038" t="18112" r="35038" b="18401"/>
          <a:stretch>
            <a:fillRect/>
          </a:stretch>
        </p:blipFill>
        <p:spPr bwMode="auto">
          <a:xfrm>
            <a:off x="2987824" y="332656"/>
            <a:ext cx="2736304" cy="580526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059832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23928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88024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59832" y="1916832"/>
            <a:ext cx="864096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851920" y="1268760"/>
            <a:ext cx="100811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1916832"/>
            <a:ext cx="864096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5436096" y="458112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0272" y="443711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강의실 </a:t>
            </a:r>
            <a:r>
              <a:rPr lang="en-US" altLang="ko-KR" dirty="0" smtClean="0"/>
              <a:t>40X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수민\Desktop\phone22.jpg"/>
          <p:cNvPicPr>
            <a:picLocks noChangeAspect="1" noChangeArrowheads="1"/>
          </p:cNvPicPr>
          <p:nvPr/>
        </p:nvPicPr>
        <p:blipFill>
          <a:blip r:embed="rId2" cstate="print"/>
          <a:srcRect l="35038" t="18112" r="35038" b="18401"/>
          <a:stretch>
            <a:fillRect/>
          </a:stretch>
        </p:blipFill>
        <p:spPr bwMode="auto">
          <a:xfrm>
            <a:off x="2987824" y="332656"/>
            <a:ext cx="2736304" cy="580526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059832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23928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88024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</a:t>
            </a:r>
          </a:p>
        </p:txBody>
      </p:sp>
      <p:pic>
        <p:nvPicPr>
          <p:cNvPr id="11" name="Picture 3" descr="C:\Users\수민\Desktop\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96752"/>
            <a:ext cx="2592288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수민\Desktop\phone22.jpg"/>
          <p:cNvPicPr>
            <a:picLocks noChangeAspect="1" noChangeArrowheads="1"/>
          </p:cNvPicPr>
          <p:nvPr/>
        </p:nvPicPr>
        <p:blipFill>
          <a:blip r:embed="rId2" cstate="print"/>
          <a:srcRect l="35038" t="18112" r="35038" b="18401"/>
          <a:stretch>
            <a:fillRect/>
          </a:stretch>
        </p:blipFill>
        <p:spPr bwMode="auto">
          <a:xfrm>
            <a:off x="2987824" y="332656"/>
            <a:ext cx="2736304" cy="580526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059832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23928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88024" y="764704"/>
            <a:ext cx="86409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03848" y="1484784"/>
            <a:ext cx="165618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148478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75856" y="2708920"/>
            <a:ext cx="1584176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123-1234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5856" y="3429000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교무처</a:t>
            </a:r>
            <a:endParaRPr lang="ko-KR" altLang="en-US" dirty="0"/>
          </a:p>
        </p:txBody>
      </p:sp>
      <p:pic>
        <p:nvPicPr>
          <p:cNvPr id="2050" name="Picture 2" descr="전화기 아이콘크기 2015년에 대한 스톡 벡터 아트 및 기타 이미지 - iStockPhone icon for web design and graphic mate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3" y="2708920"/>
            <a:ext cx="720080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수민</dc:creator>
  <cp:lastModifiedBy>수민</cp:lastModifiedBy>
  <cp:revision>3</cp:revision>
  <dcterms:created xsi:type="dcterms:W3CDTF">2019-09-11T05:49:43Z</dcterms:created>
  <dcterms:modified xsi:type="dcterms:W3CDTF">2019-09-11T06:19:08Z</dcterms:modified>
</cp:coreProperties>
</file>