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00194" y="2366264"/>
            <a:ext cx="2991611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216390" cy="4892040"/>
          </a:xfrm>
          <a:custGeom>
            <a:avLst/>
            <a:gdLst/>
            <a:ahLst/>
            <a:cxnLst/>
            <a:rect l="l" t="t" r="r" b="b"/>
            <a:pathLst>
              <a:path w="9216390" h="4892040">
                <a:moveTo>
                  <a:pt x="9194165" y="0"/>
                </a:moveTo>
                <a:lnTo>
                  <a:pt x="0" y="0"/>
                </a:lnTo>
                <a:lnTo>
                  <a:pt x="0" y="4375658"/>
                </a:lnTo>
                <a:lnTo>
                  <a:pt x="44315" y="4412077"/>
                </a:lnTo>
                <a:lnTo>
                  <a:pt x="88975" y="4447297"/>
                </a:lnTo>
                <a:lnTo>
                  <a:pt x="133952" y="4481302"/>
                </a:lnTo>
                <a:lnTo>
                  <a:pt x="179214" y="4514076"/>
                </a:lnTo>
                <a:lnTo>
                  <a:pt x="224732" y="4545604"/>
                </a:lnTo>
                <a:lnTo>
                  <a:pt x="270477" y="4575868"/>
                </a:lnTo>
                <a:lnTo>
                  <a:pt x="316418" y="4604855"/>
                </a:lnTo>
                <a:lnTo>
                  <a:pt x="362526" y="4632547"/>
                </a:lnTo>
                <a:lnTo>
                  <a:pt x="408772" y="4658929"/>
                </a:lnTo>
                <a:lnTo>
                  <a:pt x="455124" y="4683984"/>
                </a:lnTo>
                <a:lnTo>
                  <a:pt x="501554" y="4707698"/>
                </a:lnTo>
                <a:lnTo>
                  <a:pt x="548031" y="4730054"/>
                </a:lnTo>
                <a:lnTo>
                  <a:pt x="594527" y="4751036"/>
                </a:lnTo>
                <a:lnTo>
                  <a:pt x="641010" y="4770629"/>
                </a:lnTo>
                <a:lnTo>
                  <a:pt x="687452" y="4788816"/>
                </a:lnTo>
                <a:lnTo>
                  <a:pt x="733823" y="4805582"/>
                </a:lnTo>
                <a:lnTo>
                  <a:pt x="780092" y="4820910"/>
                </a:lnTo>
                <a:lnTo>
                  <a:pt x="826230" y="4834786"/>
                </a:lnTo>
                <a:lnTo>
                  <a:pt x="872208" y="4847193"/>
                </a:lnTo>
                <a:lnTo>
                  <a:pt x="917995" y="4858114"/>
                </a:lnTo>
                <a:lnTo>
                  <a:pt x="963562" y="4867535"/>
                </a:lnTo>
                <a:lnTo>
                  <a:pt x="1008878" y="4875440"/>
                </a:lnTo>
                <a:lnTo>
                  <a:pt x="1053915" y="4881812"/>
                </a:lnTo>
                <a:lnTo>
                  <a:pt x="1098642" y="4886636"/>
                </a:lnTo>
                <a:lnTo>
                  <a:pt x="1143030" y="4889895"/>
                </a:lnTo>
                <a:lnTo>
                  <a:pt x="1187048" y="4891575"/>
                </a:lnTo>
                <a:lnTo>
                  <a:pt x="1230668" y="4891658"/>
                </a:lnTo>
                <a:lnTo>
                  <a:pt x="1279414" y="4889755"/>
                </a:lnTo>
                <a:lnTo>
                  <a:pt x="1327435" y="4886312"/>
                </a:lnTo>
                <a:lnTo>
                  <a:pt x="1374744" y="4881364"/>
                </a:lnTo>
                <a:lnTo>
                  <a:pt x="1421359" y="4874945"/>
                </a:lnTo>
                <a:lnTo>
                  <a:pt x="1467294" y="4867091"/>
                </a:lnTo>
                <a:lnTo>
                  <a:pt x="1512565" y="4857838"/>
                </a:lnTo>
                <a:lnTo>
                  <a:pt x="1557188" y="4847219"/>
                </a:lnTo>
                <a:lnTo>
                  <a:pt x="1601177" y="4835271"/>
                </a:lnTo>
                <a:lnTo>
                  <a:pt x="1644549" y="4822028"/>
                </a:lnTo>
                <a:lnTo>
                  <a:pt x="1687318" y="4807525"/>
                </a:lnTo>
                <a:lnTo>
                  <a:pt x="1729501" y="4791798"/>
                </a:lnTo>
                <a:lnTo>
                  <a:pt x="1771113" y="4774881"/>
                </a:lnTo>
                <a:lnTo>
                  <a:pt x="1812169" y="4756810"/>
                </a:lnTo>
                <a:lnTo>
                  <a:pt x="1852685" y="4737619"/>
                </a:lnTo>
                <a:lnTo>
                  <a:pt x="1892676" y="4717344"/>
                </a:lnTo>
                <a:lnTo>
                  <a:pt x="1932158" y="4696019"/>
                </a:lnTo>
                <a:lnTo>
                  <a:pt x="1971147" y="4673680"/>
                </a:lnTo>
                <a:lnTo>
                  <a:pt x="2009657" y="4650363"/>
                </a:lnTo>
                <a:lnTo>
                  <a:pt x="2047705" y="4626101"/>
                </a:lnTo>
                <a:lnTo>
                  <a:pt x="2085305" y="4600930"/>
                </a:lnTo>
                <a:lnTo>
                  <a:pt x="2122474" y="4574885"/>
                </a:lnTo>
                <a:lnTo>
                  <a:pt x="2159227" y="4548002"/>
                </a:lnTo>
                <a:lnTo>
                  <a:pt x="2195579" y="4520314"/>
                </a:lnTo>
                <a:lnTo>
                  <a:pt x="2231545" y="4491858"/>
                </a:lnTo>
                <a:lnTo>
                  <a:pt x="2267142" y="4462668"/>
                </a:lnTo>
                <a:lnTo>
                  <a:pt x="2302385" y="4432780"/>
                </a:lnTo>
                <a:lnTo>
                  <a:pt x="2337289" y="4402228"/>
                </a:lnTo>
                <a:lnTo>
                  <a:pt x="2371870" y="4371048"/>
                </a:lnTo>
                <a:lnTo>
                  <a:pt x="2406143" y="4339274"/>
                </a:lnTo>
                <a:lnTo>
                  <a:pt x="2440124" y="4306942"/>
                </a:lnTo>
                <a:lnTo>
                  <a:pt x="2473828" y="4274087"/>
                </a:lnTo>
                <a:lnTo>
                  <a:pt x="2507271" y="4240744"/>
                </a:lnTo>
                <a:lnTo>
                  <a:pt x="2540468" y="4206948"/>
                </a:lnTo>
                <a:lnTo>
                  <a:pt x="2573435" y="4172733"/>
                </a:lnTo>
                <a:lnTo>
                  <a:pt x="2606187" y="4138136"/>
                </a:lnTo>
                <a:lnTo>
                  <a:pt x="2638740" y="4103191"/>
                </a:lnTo>
                <a:lnTo>
                  <a:pt x="2671109" y="4067932"/>
                </a:lnTo>
                <a:lnTo>
                  <a:pt x="2703310" y="4032397"/>
                </a:lnTo>
                <a:lnTo>
                  <a:pt x="2767269" y="3960632"/>
                </a:lnTo>
                <a:lnTo>
                  <a:pt x="2830740" y="3888178"/>
                </a:lnTo>
                <a:lnTo>
                  <a:pt x="3050845" y="3633203"/>
                </a:lnTo>
                <a:lnTo>
                  <a:pt x="3113658" y="3561114"/>
                </a:lnTo>
                <a:lnTo>
                  <a:pt x="3176666" y="3489879"/>
                </a:lnTo>
                <a:lnTo>
                  <a:pt x="3208282" y="3454669"/>
                </a:lnTo>
                <a:lnTo>
                  <a:pt x="3239993" y="3419777"/>
                </a:lnTo>
                <a:lnTo>
                  <a:pt x="3271814" y="3385239"/>
                </a:lnTo>
                <a:lnTo>
                  <a:pt x="3303762" y="3351090"/>
                </a:lnTo>
                <a:lnTo>
                  <a:pt x="3335851" y="3317364"/>
                </a:lnTo>
                <a:lnTo>
                  <a:pt x="3368098" y="3284097"/>
                </a:lnTo>
                <a:lnTo>
                  <a:pt x="3400517" y="3251324"/>
                </a:lnTo>
                <a:lnTo>
                  <a:pt x="3433124" y="3219079"/>
                </a:lnTo>
                <a:lnTo>
                  <a:pt x="3465935" y="3187399"/>
                </a:lnTo>
                <a:lnTo>
                  <a:pt x="3498964" y="3156317"/>
                </a:lnTo>
                <a:lnTo>
                  <a:pt x="3532229" y="3125870"/>
                </a:lnTo>
                <a:lnTo>
                  <a:pt x="3565743" y="3096091"/>
                </a:lnTo>
                <a:lnTo>
                  <a:pt x="3599523" y="3067017"/>
                </a:lnTo>
                <a:lnTo>
                  <a:pt x="3633585" y="3038682"/>
                </a:lnTo>
                <a:lnTo>
                  <a:pt x="3667942" y="3011122"/>
                </a:lnTo>
                <a:lnTo>
                  <a:pt x="3702612" y="2984371"/>
                </a:lnTo>
                <a:lnTo>
                  <a:pt x="3737610" y="2958465"/>
                </a:lnTo>
                <a:lnTo>
                  <a:pt x="3780596" y="2928072"/>
                </a:lnTo>
                <a:lnTo>
                  <a:pt x="3823851" y="2898812"/>
                </a:lnTo>
                <a:lnTo>
                  <a:pt x="3867369" y="2870665"/>
                </a:lnTo>
                <a:lnTo>
                  <a:pt x="3911144" y="2843613"/>
                </a:lnTo>
                <a:lnTo>
                  <a:pt x="3955170" y="2817636"/>
                </a:lnTo>
                <a:lnTo>
                  <a:pt x="3999443" y="2792716"/>
                </a:lnTo>
                <a:lnTo>
                  <a:pt x="4043955" y="2768833"/>
                </a:lnTo>
                <a:lnTo>
                  <a:pt x="4088701" y="2745969"/>
                </a:lnTo>
                <a:lnTo>
                  <a:pt x="4133676" y="2724103"/>
                </a:lnTo>
                <a:lnTo>
                  <a:pt x="4178873" y="2703218"/>
                </a:lnTo>
                <a:lnTo>
                  <a:pt x="4224288" y="2683294"/>
                </a:lnTo>
                <a:lnTo>
                  <a:pt x="4269913" y="2664311"/>
                </a:lnTo>
                <a:lnTo>
                  <a:pt x="4315745" y="2646252"/>
                </a:lnTo>
                <a:lnTo>
                  <a:pt x="4361776" y="2629096"/>
                </a:lnTo>
                <a:lnTo>
                  <a:pt x="4408001" y="2612825"/>
                </a:lnTo>
                <a:lnTo>
                  <a:pt x="4454414" y="2597420"/>
                </a:lnTo>
                <a:lnTo>
                  <a:pt x="4501010" y="2582861"/>
                </a:lnTo>
                <a:lnTo>
                  <a:pt x="4547783" y="2569130"/>
                </a:lnTo>
                <a:lnTo>
                  <a:pt x="4594727" y="2556208"/>
                </a:lnTo>
                <a:lnTo>
                  <a:pt x="4641836" y="2544075"/>
                </a:lnTo>
                <a:lnTo>
                  <a:pt x="4689105" y="2532712"/>
                </a:lnTo>
                <a:lnTo>
                  <a:pt x="4736528" y="2522101"/>
                </a:lnTo>
                <a:lnTo>
                  <a:pt x="4784099" y="2512221"/>
                </a:lnTo>
                <a:lnTo>
                  <a:pt x="4831812" y="2503055"/>
                </a:lnTo>
                <a:lnTo>
                  <a:pt x="4879662" y="2494583"/>
                </a:lnTo>
                <a:lnTo>
                  <a:pt x="4927643" y="2486786"/>
                </a:lnTo>
                <a:lnTo>
                  <a:pt x="4975750" y="2479645"/>
                </a:lnTo>
                <a:lnTo>
                  <a:pt x="5023975" y="2473141"/>
                </a:lnTo>
                <a:lnTo>
                  <a:pt x="5072315" y="2467255"/>
                </a:lnTo>
                <a:lnTo>
                  <a:pt x="5120762" y="2461967"/>
                </a:lnTo>
                <a:lnTo>
                  <a:pt x="5169312" y="2457259"/>
                </a:lnTo>
                <a:lnTo>
                  <a:pt x="5217959" y="2453112"/>
                </a:lnTo>
                <a:lnTo>
                  <a:pt x="5266696" y="2449506"/>
                </a:lnTo>
                <a:lnTo>
                  <a:pt x="5315518" y="2446422"/>
                </a:lnTo>
                <a:lnTo>
                  <a:pt x="5364419" y="2443842"/>
                </a:lnTo>
                <a:lnTo>
                  <a:pt x="5413395" y="2441747"/>
                </a:lnTo>
                <a:lnTo>
                  <a:pt x="5462437" y="2440116"/>
                </a:lnTo>
                <a:lnTo>
                  <a:pt x="5511543" y="2438932"/>
                </a:lnTo>
                <a:lnTo>
                  <a:pt x="5560704" y="2438175"/>
                </a:lnTo>
                <a:lnTo>
                  <a:pt x="5609916" y="2437826"/>
                </a:lnTo>
                <a:lnTo>
                  <a:pt x="5659173" y="2437866"/>
                </a:lnTo>
                <a:lnTo>
                  <a:pt x="5708470" y="2438275"/>
                </a:lnTo>
                <a:lnTo>
                  <a:pt x="5757799" y="2439036"/>
                </a:lnTo>
                <a:lnTo>
                  <a:pt x="5807157" y="2440128"/>
                </a:lnTo>
                <a:lnTo>
                  <a:pt x="5856536" y="2441534"/>
                </a:lnTo>
                <a:lnTo>
                  <a:pt x="5905932" y="2443232"/>
                </a:lnTo>
                <a:lnTo>
                  <a:pt x="5955338" y="2445206"/>
                </a:lnTo>
                <a:lnTo>
                  <a:pt x="6054158" y="2449900"/>
                </a:lnTo>
                <a:lnTo>
                  <a:pt x="6152952" y="2455463"/>
                </a:lnTo>
                <a:lnTo>
                  <a:pt x="6251673" y="2461744"/>
                </a:lnTo>
                <a:lnTo>
                  <a:pt x="6399518" y="2472175"/>
                </a:lnTo>
                <a:lnTo>
                  <a:pt x="6693789" y="2494788"/>
                </a:lnTo>
                <a:lnTo>
                  <a:pt x="6739776" y="2497630"/>
                </a:lnTo>
                <a:lnTo>
                  <a:pt x="6785751" y="2499713"/>
                </a:lnTo>
                <a:lnTo>
                  <a:pt x="6831698" y="2501039"/>
                </a:lnTo>
                <a:lnTo>
                  <a:pt x="6877605" y="2501608"/>
                </a:lnTo>
                <a:lnTo>
                  <a:pt x="6923458" y="2501423"/>
                </a:lnTo>
                <a:lnTo>
                  <a:pt x="6969243" y="2500482"/>
                </a:lnTo>
                <a:lnTo>
                  <a:pt x="7014947" y="2498789"/>
                </a:lnTo>
                <a:lnTo>
                  <a:pt x="7060557" y="2496342"/>
                </a:lnTo>
                <a:lnTo>
                  <a:pt x="7106057" y="2493145"/>
                </a:lnTo>
                <a:lnTo>
                  <a:pt x="7151437" y="2489197"/>
                </a:lnTo>
                <a:lnTo>
                  <a:pt x="7196680" y="2484500"/>
                </a:lnTo>
                <a:lnTo>
                  <a:pt x="7241775" y="2479055"/>
                </a:lnTo>
                <a:lnTo>
                  <a:pt x="7286707" y="2472863"/>
                </a:lnTo>
                <a:lnTo>
                  <a:pt x="7331463" y="2465924"/>
                </a:lnTo>
                <a:lnTo>
                  <a:pt x="7376030" y="2458241"/>
                </a:lnTo>
                <a:lnTo>
                  <a:pt x="7420393" y="2449813"/>
                </a:lnTo>
                <a:lnTo>
                  <a:pt x="7464540" y="2440642"/>
                </a:lnTo>
                <a:lnTo>
                  <a:pt x="7508456" y="2430729"/>
                </a:lnTo>
                <a:lnTo>
                  <a:pt x="7552129" y="2420075"/>
                </a:lnTo>
                <a:lnTo>
                  <a:pt x="7595544" y="2408681"/>
                </a:lnTo>
                <a:lnTo>
                  <a:pt x="7638689" y="2396548"/>
                </a:lnTo>
                <a:lnTo>
                  <a:pt x="7681548" y="2383677"/>
                </a:lnTo>
                <a:lnTo>
                  <a:pt x="7724110" y="2370069"/>
                </a:lnTo>
                <a:lnTo>
                  <a:pt x="7766360" y="2355725"/>
                </a:lnTo>
                <a:lnTo>
                  <a:pt x="7808285" y="2340647"/>
                </a:lnTo>
                <a:lnTo>
                  <a:pt x="7849872" y="2324834"/>
                </a:lnTo>
                <a:lnTo>
                  <a:pt x="7891106" y="2308289"/>
                </a:lnTo>
                <a:lnTo>
                  <a:pt x="7931974" y="2291012"/>
                </a:lnTo>
                <a:lnTo>
                  <a:pt x="7972463" y="2273004"/>
                </a:lnTo>
                <a:lnTo>
                  <a:pt x="8012559" y="2254267"/>
                </a:lnTo>
                <a:lnTo>
                  <a:pt x="8052248" y="2234801"/>
                </a:lnTo>
                <a:lnTo>
                  <a:pt x="8091518" y="2214607"/>
                </a:lnTo>
                <a:lnTo>
                  <a:pt x="8130354" y="2193687"/>
                </a:lnTo>
                <a:lnTo>
                  <a:pt x="8168743" y="2172041"/>
                </a:lnTo>
                <a:lnTo>
                  <a:pt x="8206671" y="2149670"/>
                </a:lnTo>
                <a:lnTo>
                  <a:pt x="8244125" y="2126576"/>
                </a:lnTo>
                <a:lnTo>
                  <a:pt x="8281091" y="2102760"/>
                </a:lnTo>
                <a:lnTo>
                  <a:pt x="8317556" y="2078222"/>
                </a:lnTo>
                <a:lnTo>
                  <a:pt x="8353506" y="2052963"/>
                </a:lnTo>
                <a:lnTo>
                  <a:pt x="8388928" y="2026985"/>
                </a:lnTo>
                <a:lnTo>
                  <a:pt x="8423807" y="2000289"/>
                </a:lnTo>
                <a:lnTo>
                  <a:pt x="8458131" y="1972875"/>
                </a:lnTo>
                <a:lnTo>
                  <a:pt x="8491886" y="1944745"/>
                </a:lnTo>
                <a:lnTo>
                  <a:pt x="8525059" y="1915900"/>
                </a:lnTo>
                <a:lnTo>
                  <a:pt x="8557635" y="1886341"/>
                </a:lnTo>
                <a:lnTo>
                  <a:pt x="8589601" y="1856068"/>
                </a:lnTo>
                <a:lnTo>
                  <a:pt x="8620944" y="1825083"/>
                </a:lnTo>
                <a:lnTo>
                  <a:pt x="8651651" y="1793387"/>
                </a:lnTo>
                <a:lnTo>
                  <a:pt x="8681706" y="1760980"/>
                </a:lnTo>
                <a:lnTo>
                  <a:pt x="8711098" y="1727865"/>
                </a:lnTo>
                <a:lnTo>
                  <a:pt x="8739813" y="1694041"/>
                </a:lnTo>
                <a:lnTo>
                  <a:pt x="8767836" y="1659511"/>
                </a:lnTo>
                <a:lnTo>
                  <a:pt x="8795155" y="1624274"/>
                </a:lnTo>
                <a:lnTo>
                  <a:pt x="8821755" y="1588333"/>
                </a:lnTo>
                <a:lnTo>
                  <a:pt x="8847624" y="1551687"/>
                </a:lnTo>
                <a:lnTo>
                  <a:pt x="8872748" y="1514338"/>
                </a:lnTo>
                <a:lnTo>
                  <a:pt x="8897112" y="1476288"/>
                </a:lnTo>
                <a:lnTo>
                  <a:pt x="8920705" y="1437537"/>
                </a:lnTo>
                <a:lnTo>
                  <a:pt x="8943511" y="1398086"/>
                </a:lnTo>
                <a:lnTo>
                  <a:pt x="8965518" y="1357935"/>
                </a:lnTo>
                <a:lnTo>
                  <a:pt x="8986712" y="1317088"/>
                </a:lnTo>
                <a:lnTo>
                  <a:pt x="9007079" y="1275543"/>
                </a:lnTo>
                <a:lnTo>
                  <a:pt x="9026606" y="1233303"/>
                </a:lnTo>
                <a:lnTo>
                  <a:pt x="9045280" y="1190368"/>
                </a:lnTo>
                <a:lnTo>
                  <a:pt x="9063086" y="1146739"/>
                </a:lnTo>
                <a:lnTo>
                  <a:pt x="9080011" y="1102418"/>
                </a:lnTo>
                <a:lnTo>
                  <a:pt x="9096042" y="1057405"/>
                </a:lnTo>
                <a:lnTo>
                  <a:pt x="9111166" y="1011701"/>
                </a:lnTo>
                <a:lnTo>
                  <a:pt x="9125367" y="965308"/>
                </a:lnTo>
                <a:lnTo>
                  <a:pt x="9138634" y="918226"/>
                </a:lnTo>
                <a:lnTo>
                  <a:pt x="9150952" y="870457"/>
                </a:lnTo>
                <a:lnTo>
                  <a:pt x="9162308" y="822001"/>
                </a:lnTo>
                <a:lnTo>
                  <a:pt x="9172688" y="772860"/>
                </a:lnTo>
                <a:lnTo>
                  <a:pt x="9182080" y="723034"/>
                </a:lnTo>
                <a:lnTo>
                  <a:pt x="9190468" y="672526"/>
                </a:lnTo>
                <a:lnTo>
                  <a:pt x="9197840" y="621334"/>
                </a:lnTo>
                <a:lnTo>
                  <a:pt x="9204182" y="569462"/>
                </a:lnTo>
                <a:lnTo>
                  <a:pt x="9209481" y="516909"/>
                </a:lnTo>
                <a:lnTo>
                  <a:pt x="9213723" y="463676"/>
                </a:lnTo>
                <a:lnTo>
                  <a:pt x="9215402" y="411446"/>
                </a:lnTo>
                <a:lnTo>
                  <a:pt x="9216120" y="359269"/>
                </a:lnTo>
                <a:lnTo>
                  <a:pt x="9215877" y="307198"/>
                </a:lnTo>
                <a:lnTo>
                  <a:pt x="9214671" y="255288"/>
                </a:lnTo>
                <a:lnTo>
                  <a:pt x="9212501" y="203590"/>
                </a:lnTo>
                <a:lnTo>
                  <a:pt x="9209367" y="152160"/>
                </a:lnTo>
                <a:lnTo>
                  <a:pt x="9205267" y="101049"/>
                </a:lnTo>
                <a:lnTo>
                  <a:pt x="9200200" y="50311"/>
                </a:lnTo>
                <a:lnTo>
                  <a:pt x="9194165" y="0"/>
                </a:lnTo>
                <a:close/>
              </a:path>
            </a:pathLst>
          </a:custGeom>
          <a:solidFill>
            <a:srgbClr val="4F1F76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952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851903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6477" y="0"/>
                </a:moveTo>
                <a:lnTo>
                  <a:pt x="0" y="0"/>
                </a:lnTo>
                <a:lnTo>
                  <a:pt x="0" y="6095"/>
                </a:lnTo>
                <a:lnTo>
                  <a:pt x="6477" y="6095"/>
                </a:lnTo>
                <a:lnTo>
                  <a:pt x="6477" y="0"/>
                </a:lnTo>
                <a:close/>
              </a:path>
            </a:pathLst>
          </a:custGeom>
          <a:solidFill>
            <a:srgbClr val="1F183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780515"/>
            <a:ext cx="2935721" cy="307748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0059" y="0"/>
            <a:ext cx="7898892" cy="68580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8338600" cy="54336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6644" y="2151126"/>
            <a:ext cx="78930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0353" y="2958083"/>
            <a:ext cx="5989320" cy="339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png"/><Relationship Id="rId5" Type="http://schemas.openxmlformats.org/officeDocument/2006/relationships/image" Target="../media/image32.jpg"/><Relationship Id="rId6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jpg"/><Relationship Id="rId11" Type="http://schemas.openxmlformats.org/officeDocument/2006/relationships/image" Target="../media/image38.jpg"/><Relationship Id="rId12" Type="http://schemas.openxmlformats.org/officeDocument/2006/relationships/image" Target="../media/image39.jpg"/><Relationship Id="rId13" Type="http://schemas.openxmlformats.org/officeDocument/2006/relationships/image" Target="../media/image40.jpg"/><Relationship Id="rId14" Type="http://schemas.openxmlformats.org/officeDocument/2006/relationships/image" Target="../media/image41.png"/><Relationship Id="rId15" Type="http://schemas.openxmlformats.org/officeDocument/2006/relationships/image" Target="../media/image4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430012" cy="33253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7" y="0"/>
              <a:ext cx="5388610" cy="5407660"/>
            </a:xfrm>
            <a:custGeom>
              <a:avLst/>
              <a:gdLst/>
              <a:ahLst/>
              <a:cxnLst/>
              <a:rect l="l" t="t" r="r" b="b"/>
              <a:pathLst>
                <a:path w="5388610" h="5407660">
                  <a:moveTo>
                    <a:pt x="3963934" y="0"/>
                  </a:moveTo>
                  <a:lnTo>
                    <a:pt x="0" y="0"/>
                  </a:lnTo>
                  <a:lnTo>
                    <a:pt x="0" y="3927602"/>
                  </a:lnTo>
                  <a:lnTo>
                    <a:pt x="1481201" y="5407152"/>
                  </a:lnTo>
                  <a:lnTo>
                    <a:pt x="5388102" y="1509902"/>
                  </a:lnTo>
                  <a:lnTo>
                    <a:pt x="5388102" y="1419352"/>
                  </a:lnTo>
                  <a:lnTo>
                    <a:pt x="3963934" y="0"/>
                  </a:lnTo>
                  <a:close/>
                </a:path>
              </a:pathLst>
            </a:custGeom>
            <a:solidFill>
              <a:srgbClr val="EBDDF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5904" y="736854"/>
              <a:ext cx="3067050" cy="3060700"/>
            </a:xfrm>
            <a:custGeom>
              <a:avLst/>
              <a:gdLst/>
              <a:ahLst/>
              <a:cxnLst/>
              <a:rect l="l" t="t" r="r" b="b"/>
              <a:pathLst>
                <a:path w="3067050" h="3060700">
                  <a:moveTo>
                    <a:pt x="1533525" y="0"/>
                  </a:moveTo>
                  <a:lnTo>
                    <a:pt x="0" y="1530096"/>
                  </a:lnTo>
                  <a:lnTo>
                    <a:pt x="1533525" y="3060192"/>
                  </a:lnTo>
                  <a:lnTo>
                    <a:pt x="3067049" y="1530096"/>
                  </a:lnTo>
                  <a:lnTo>
                    <a:pt x="1533525" y="0"/>
                  </a:lnTo>
                  <a:close/>
                </a:path>
              </a:pathLst>
            </a:custGeom>
            <a:solidFill>
              <a:srgbClr val="755DD9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5904" y="3797046"/>
              <a:ext cx="3067050" cy="3059430"/>
            </a:xfrm>
            <a:custGeom>
              <a:avLst/>
              <a:gdLst/>
              <a:ahLst/>
              <a:cxnLst/>
              <a:rect l="l" t="t" r="r" b="b"/>
              <a:pathLst>
                <a:path w="3067050" h="3059429">
                  <a:moveTo>
                    <a:pt x="1533525" y="0"/>
                  </a:moveTo>
                  <a:lnTo>
                    <a:pt x="0" y="1528952"/>
                  </a:lnTo>
                  <a:lnTo>
                    <a:pt x="1533525" y="3059429"/>
                  </a:lnTo>
                  <a:lnTo>
                    <a:pt x="3067049" y="1528952"/>
                  </a:lnTo>
                  <a:lnTo>
                    <a:pt x="1533525" y="0"/>
                  </a:lnTo>
                  <a:close/>
                </a:path>
              </a:pathLst>
            </a:custGeom>
            <a:solidFill>
              <a:srgbClr val="762DB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9048" y="2304288"/>
              <a:ext cx="3289300" cy="3441700"/>
            </a:xfrm>
            <a:custGeom>
              <a:avLst/>
              <a:gdLst/>
              <a:ahLst/>
              <a:cxnLst/>
              <a:rect l="l" t="t" r="r" b="b"/>
              <a:pathLst>
                <a:path w="3289300" h="3441700">
                  <a:moveTo>
                    <a:pt x="1643506" y="0"/>
                  </a:moveTo>
                  <a:lnTo>
                    <a:pt x="0" y="1721485"/>
                  </a:lnTo>
                  <a:lnTo>
                    <a:pt x="1643506" y="3441192"/>
                  </a:lnTo>
                  <a:lnTo>
                    <a:pt x="3288791" y="1721485"/>
                  </a:lnTo>
                  <a:lnTo>
                    <a:pt x="1643506" y="0"/>
                  </a:lnTo>
                  <a:close/>
                </a:path>
              </a:pathLst>
            </a:custGeom>
            <a:solidFill>
              <a:srgbClr val="481246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36926" y="1282446"/>
              <a:ext cx="1973580" cy="1969135"/>
            </a:xfrm>
            <a:custGeom>
              <a:avLst/>
              <a:gdLst/>
              <a:ahLst/>
              <a:cxnLst/>
              <a:rect l="l" t="t" r="r" b="b"/>
              <a:pathLst>
                <a:path w="1973579" h="1969135">
                  <a:moveTo>
                    <a:pt x="986027" y="0"/>
                  </a:moveTo>
                  <a:lnTo>
                    <a:pt x="0" y="984503"/>
                  </a:lnTo>
                  <a:lnTo>
                    <a:pt x="986027" y="1969007"/>
                  </a:lnTo>
                  <a:lnTo>
                    <a:pt x="1973579" y="984503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D564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05000" y="1832610"/>
              <a:ext cx="10281285" cy="1739264"/>
            </a:xfrm>
            <a:custGeom>
              <a:avLst/>
              <a:gdLst/>
              <a:ahLst/>
              <a:cxnLst/>
              <a:rect l="l" t="t" r="r" b="b"/>
              <a:pathLst>
                <a:path w="10281285" h="1739264">
                  <a:moveTo>
                    <a:pt x="10280904" y="0"/>
                  </a:moveTo>
                  <a:lnTo>
                    <a:pt x="0" y="0"/>
                  </a:lnTo>
                  <a:lnTo>
                    <a:pt x="0" y="1738883"/>
                  </a:lnTo>
                  <a:lnTo>
                    <a:pt x="10280904" y="1738883"/>
                  </a:lnTo>
                  <a:lnTo>
                    <a:pt x="10280904" y="0"/>
                  </a:lnTo>
                  <a:close/>
                </a:path>
              </a:pathLst>
            </a:custGeom>
            <a:solidFill>
              <a:srgbClr val="755DD9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pc="-295"/>
              <a:t>G</a:t>
            </a:r>
            <a:r>
              <a:rPr dirty="0" spc="-110"/>
              <a:t>r</a:t>
            </a:r>
            <a:r>
              <a:rPr dirty="0" spc="-225"/>
              <a:t>oup</a:t>
            </a:r>
            <a:r>
              <a:rPr dirty="0" spc="-190"/>
              <a:t> </a:t>
            </a:r>
            <a:r>
              <a:rPr dirty="0" spc="-245"/>
              <a:t>5</a:t>
            </a:r>
          </a:p>
          <a:p>
            <a:pPr algn="r" marR="284480">
              <a:lnSpc>
                <a:spcPct val="100000"/>
              </a:lnSpc>
              <a:spcBef>
                <a:spcPts val="2390"/>
              </a:spcBef>
            </a:pPr>
            <a:r>
              <a:rPr dirty="0" sz="2600" spc="-10"/>
              <a:t>//</a:t>
            </a:r>
            <a:r>
              <a:rPr dirty="0" sz="2600" spc="-165"/>
              <a:t> </a:t>
            </a:r>
            <a:r>
              <a:rPr dirty="0" sz="2600" spc="-190"/>
              <a:t>Che</a:t>
            </a:r>
            <a:r>
              <a:rPr dirty="0" sz="2600" spc="-155"/>
              <a:t> </a:t>
            </a:r>
            <a:r>
              <a:rPr dirty="0" sz="2600" spc="-180"/>
              <a:t>Hutchinson</a:t>
            </a:r>
            <a:r>
              <a:rPr dirty="0" sz="2600" spc="-125"/>
              <a:t> </a:t>
            </a:r>
            <a:r>
              <a:rPr dirty="0" sz="2600" spc="-140"/>
              <a:t>Serju:</a:t>
            </a:r>
            <a:r>
              <a:rPr dirty="0" sz="2600" spc="-155"/>
              <a:t> </a:t>
            </a:r>
            <a:r>
              <a:rPr dirty="0" sz="2600" spc="-180"/>
              <a:t>@chehutchinsonserju</a:t>
            </a:r>
            <a:endParaRPr sz="2600"/>
          </a:p>
          <a:p>
            <a:pPr algn="r" marR="283210">
              <a:lnSpc>
                <a:spcPct val="100000"/>
              </a:lnSpc>
              <a:spcBef>
                <a:spcPts val="310"/>
              </a:spcBef>
            </a:pPr>
            <a:r>
              <a:rPr dirty="0" sz="2600" spc="-15"/>
              <a:t>/</a:t>
            </a:r>
            <a:r>
              <a:rPr dirty="0" sz="2600" spc="-10"/>
              <a:t>/</a:t>
            </a:r>
            <a:r>
              <a:rPr dirty="0" sz="2600" spc="-165"/>
              <a:t> </a:t>
            </a:r>
            <a:r>
              <a:rPr dirty="0" sz="2600" spc="-330"/>
              <a:t>R</a:t>
            </a:r>
            <a:r>
              <a:rPr dirty="0" sz="2600" spc="-215"/>
              <a:t>ene</a:t>
            </a:r>
            <a:r>
              <a:rPr dirty="0" sz="2600" spc="-165"/>
              <a:t> </a:t>
            </a:r>
            <a:r>
              <a:rPr dirty="0" sz="2600" spc="-245"/>
              <a:t>T</a:t>
            </a:r>
            <a:r>
              <a:rPr dirty="0" sz="2600" spc="-175"/>
              <a:t>im:</a:t>
            </a:r>
            <a:r>
              <a:rPr dirty="0" sz="2600" spc="-160"/>
              <a:t> </a:t>
            </a:r>
            <a:r>
              <a:rPr dirty="0" sz="2600" spc="-210"/>
              <a:t>@Rascal20</a:t>
            </a:r>
            <a:endParaRPr sz="2600"/>
          </a:p>
          <a:p>
            <a:pPr algn="r" marR="283845">
              <a:lnSpc>
                <a:spcPct val="100000"/>
              </a:lnSpc>
              <a:spcBef>
                <a:spcPts val="310"/>
              </a:spcBef>
            </a:pPr>
            <a:r>
              <a:rPr dirty="0" sz="2600" spc="-15"/>
              <a:t>/</a:t>
            </a:r>
            <a:r>
              <a:rPr dirty="0" sz="2600" spc="-10"/>
              <a:t>/</a:t>
            </a:r>
            <a:r>
              <a:rPr dirty="0" sz="2600" spc="-160"/>
              <a:t> </a:t>
            </a:r>
            <a:r>
              <a:rPr dirty="0" sz="2600" spc="-260"/>
              <a:t>Shema</a:t>
            </a:r>
            <a:r>
              <a:rPr dirty="0" sz="2600" spc="-140"/>
              <a:t>r</a:t>
            </a:r>
            <a:r>
              <a:rPr dirty="0" sz="2600" spc="-155"/>
              <a:t> </a:t>
            </a:r>
            <a:r>
              <a:rPr dirty="0" sz="2600" spc="-170"/>
              <a:t>Davis</a:t>
            </a:r>
            <a:r>
              <a:rPr dirty="0" sz="2600" spc="-85"/>
              <a:t>:</a:t>
            </a:r>
            <a:r>
              <a:rPr dirty="0" sz="2600" spc="-150"/>
              <a:t> </a:t>
            </a:r>
            <a:r>
              <a:rPr dirty="0" sz="2600" spc="-325"/>
              <a:t>@</a:t>
            </a:r>
            <a:r>
              <a:rPr dirty="0" sz="2600" spc="-260"/>
              <a:t>shema</a:t>
            </a:r>
            <a:r>
              <a:rPr dirty="0" sz="2600" spc="-110"/>
              <a:t>r</a:t>
            </a:r>
            <a:r>
              <a:rPr dirty="0" sz="2600" spc="-170"/>
              <a:t>davis</a:t>
            </a:r>
            <a:endParaRPr sz="2600"/>
          </a:p>
          <a:p>
            <a:pPr algn="r" marR="281940">
              <a:lnSpc>
                <a:spcPct val="100000"/>
              </a:lnSpc>
              <a:spcBef>
                <a:spcPts val="315"/>
              </a:spcBef>
            </a:pPr>
            <a:r>
              <a:rPr dirty="0" sz="2600" spc="-10"/>
              <a:t>//</a:t>
            </a:r>
            <a:r>
              <a:rPr dirty="0" sz="2600" spc="-170"/>
              <a:t> </a:t>
            </a:r>
            <a:r>
              <a:rPr dirty="0" sz="2600" spc="-225"/>
              <a:t>Len</a:t>
            </a:r>
            <a:r>
              <a:rPr dirty="0" sz="2600" spc="-110"/>
              <a:t>r</a:t>
            </a:r>
            <a:r>
              <a:rPr dirty="0" sz="2600" spc="-204"/>
              <a:t>o</a:t>
            </a:r>
            <a:r>
              <a:rPr dirty="0" sz="2600" spc="-220"/>
              <a:t>y</a:t>
            </a:r>
            <a:r>
              <a:rPr dirty="0" sz="2600" spc="-160"/>
              <a:t> </a:t>
            </a:r>
            <a:r>
              <a:rPr dirty="0" sz="2600" spc="-170"/>
              <a:t>Hinds</a:t>
            </a:r>
            <a:r>
              <a:rPr dirty="0" sz="2600" spc="-165"/>
              <a:t> </a:t>
            </a:r>
            <a:r>
              <a:rPr dirty="0" sz="2600" spc="-10"/>
              <a:t>:</a:t>
            </a:r>
            <a:r>
              <a:rPr dirty="0" sz="2600" spc="-160"/>
              <a:t> </a:t>
            </a:r>
            <a:r>
              <a:rPr dirty="0" sz="2600" spc="-320"/>
              <a:t>@</a:t>
            </a:r>
            <a:r>
              <a:rPr dirty="0" sz="2600" spc="-175"/>
              <a:t>Ljace</a:t>
            </a:r>
            <a:r>
              <a:rPr dirty="0" sz="2600" spc="-220"/>
              <a:t>n</a:t>
            </a:r>
            <a:r>
              <a:rPr dirty="0" sz="2600" spc="-160"/>
              <a:t>izer</a:t>
            </a:r>
            <a:endParaRPr sz="2600"/>
          </a:p>
          <a:p>
            <a:pPr algn="r" marR="283845">
              <a:lnSpc>
                <a:spcPct val="100000"/>
              </a:lnSpc>
              <a:spcBef>
                <a:spcPts val="315"/>
              </a:spcBef>
            </a:pPr>
            <a:r>
              <a:rPr dirty="0" sz="2600" spc="-15"/>
              <a:t>/</a:t>
            </a:r>
            <a:r>
              <a:rPr dirty="0" sz="2600" spc="-10"/>
              <a:t>/</a:t>
            </a:r>
            <a:r>
              <a:rPr dirty="0" sz="2600" spc="-160"/>
              <a:t> </a:t>
            </a:r>
            <a:r>
              <a:rPr dirty="0" sz="2600" spc="-295"/>
              <a:t>T</a:t>
            </a:r>
            <a:r>
              <a:rPr dirty="0" sz="2600" spc="-225"/>
              <a:t>he</a:t>
            </a:r>
            <a:r>
              <a:rPr dirty="0" sz="2600" spc="-100"/>
              <a:t>r</a:t>
            </a:r>
            <a:r>
              <a:rPr dirty="0" sz="2600" spc="-200"/>
              <a:t>on</a:t>
            </a:r>
            <a:r>
              <a:rPr dirty="0" sz="2600" spc="-145"/>
              <a:t> </a:t>
            </a:r>
            <a:r>
              <a:rPr dirty="0" sz="2600" spc="-280"/>
              <a:t>Whorms</a:t>
            </a:r>
            <a:r>
              <a:rPr dirty="0" sz="2600" spc="-10"/>
              <a:t>:</a:t>
            </a:r>
            <a:r>
              <a:rPr dirty="0" sz="2600" spc="-140"/>
              <a:t> </a:t>
            </a:r>
            <a:r>
              <a:rPr dirty="0" sz="2600" spc="-315"/>
              <a:t>@</a:t>
            </a:r>
            <a:r>
              <a:rPr dirty="0" sz="2600" spc="-135"/>
              <a:t>t</a:t>
            </a:r>
            <a:r>
              <a:rPr dirty="0" sz="2600" spc="-190"/>
              <a:t>er</a:t>
            </a:r>
            <a:r>
              <a:rPr dirty="0" sz="2600" spc="-40"/>
              <a:t>r</a:t>
            </a:r>
            <a:r>
              <a:rPr dirty="0" sz="2600" spc="-215"/>
              <a:t>y</a:t>
            </a:r>
            <a:r>
              <a:rPr dirty="0" sz="2600" spc="-120"/>
              <a:t>r</a:t>
            </a:r>
            <a:r>
              <a:rPr dirty="0" sz="2600" spc="-200"/>
              <a:t>on</a:t>
            </a:r>
            <a:r>
              <a:rPr dirty="0" sz="2600" spc="-325"/>
              <a:t>2</a:t>
            </a:r>
            <a:r>
              <a:rPr dirty="0" sz="2600" spc="-200"/>
              <a:t>1</a:t>
            </a:r>
            <a:endParaRPr sz="2600"/>
          </a:p>
          <a:p>
            <a:pPr algn="r" marR="283210">
              <a:lnSpc>
                <a:spcPct val="100000"/>
              </a:lnSpc>
              <a:spcBef>
                <a:spcPts val="310"/>
              </a:spcBef>
            </a:pPr>
            <a:r>
              <a:rPr dirty="0" sz="2600" spc="-15"/>
              <a:t>/</a:t>
            </a:r>
            <a:r>
              <a:rPr dirty="0" sz="2600" spc="-10"/>
              <a:t>/</a:t>
            </a:r>
            <a:r>
              <a:rPr dirty="0" sz="2600" spc="-165"/>
              <a:t> </a:t>
            </a:r>
            <a:r>
              <a:rPr dirty="0" sz="2600" spc="-400"/>
              <a:t>T</a:t>
            </a:r>
            <a:r>
              <a:rPr dirty="0" sz="2600" spc="-185"/>
              <a:t>avian</a:t>
            </a:r>
            <a:r>
              <a:rPr dirty="0" sz="2600" spc="-160"/>
              <a:t> </a:t>
            </a:r>
            <a:r>
              <a:rPr dirty="0" sz="2600" spc="-120"/>
              <a:t>Hall:</a:t>
            </a:r>
            <a:r>
              <a:rPr dirty="0" sz="2600" spc="-160"/>
              <a:t> </a:t>
            </a:r>
            <a:r>
              <a:rPr dirty="0" sz="2600" spc="-315"/>
              <a:t>@</a:t>
            </a:r>
            <a:r>
              <a:rPr dirty="0" sz="2600" spc="-95"/>
              <a:t>t</a:t>
            </a:r>
            <a:r>
              <a:rPr dirty="0" sz="2600" spc="-215"/>
              <a:t>av</a:t>
            </a:r>
            <a:r>
              <a:rPr dirty="0" sz="2600" spc="-95"/>
              <a:t>t</a:t>
            </a:r>
            <a:r>
              <a:rPr dirty="0" sz="2600" spc="-215"/>
              <a:t>av1</a:t>
            </a:r>
            <a:endParaRPr sz="260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5"/>
              <a:t>Ch</a:t>
            </a:r>
            <a:r>
              <a:rPr dirty="0" spc="-175"/>
              <a:t>r</a:t>
            </a:r>
            <a:r>
              <a:rPr dirty="0" spc="-409">
                <a:solidFill>
                  <a:srgbClr val="E8CDE7"/>
                </a:solidFill>
              </a:rPr>
              <a:t>o</a:t>
            </a:r>
            <a:r>
              <a:rPr dirty="0" spc="-445"/>
              <a:t>no</a:t>
            </a:r>
            <a:r>
              <a:rPr dirty="0" spc="-380"/>
              <a:t>s</a:t>
            </a:r>
            <a:r>
              <a:rPr dirty="0" spc="-395"/>
              <a:t> </a:t>
            </a:r>
            <a:r>
              <a:rPr dirty="0" spc="-455"/>
              <a:t>–</a:t>
            </a:r>
            <a:r>
              <a:rPr dirty="0" spc="-380"/>
              <a:t> </a:t>
            </a:r>
            <a:r>
              <a:rPr dirty="0" u="heavy" spc="-360">
                <a:uFill>
                  <a:solidFill>
                    <a:srgbClr val="FFFFFF"/>
                  </a:solidFill>
                </a:uFill>
              </a:rPr>
              <a:t>Al</a:t>
            </a:r>
            <a:r>
              <a:rPr dirty="0" u="heavy" spc="-21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spc="-380"/>
              <a:t> </a:t>
            </a:r>
            <a:r>
              <a:rPr dirty="0" spc="-195"/>
              <a:t>i</a:t>
            </a:r>
            <a:r>
              <a:rPr dirty="0" spc="-434"/>
              <a:t>n</a:t>
            </a:r>
            <a:r>
              <a:rPr dirty="0" spc="-375"/>
              <a:t> </a:t>
            </a:r>
            <a:r>
              <a:rPr dirty="0" u="heavy" spc="-455">
                <a:uFill>
                  <a:solidFill>
                    <a:srgbClr val="FFFFFF"/>
                  </a:solidFill>
                </a:uFill>
              </a:rPr>
              <a:t>1</a:t>
            </a:r>
            <a:r>
              <a:rPr dirty="0" spc="-375"/>
              <a:t> </a:t>
            </a:r>
            <a:r>
              <a:rPr dirty="0" spc="-300"/>
              <a:t>Clo</a:t>
            </a:r>
            <a:r>
              <a:rPr dirty="0" spc="-240"/>
              <a:t>c</a:t>
            </a:r>
            <a:r>
              <a:rPr dirty="0" spc="-640"/>
              <a:t>k</a:t>
            </a:r>
            <a:r>
              <a:rPr dirty="0" spc="-380"/>
              <a:t> </a:t>
            </a:r>
            <a:r>
              <a:rPr dirty="0" spc="-470"/>
              <a:t>App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0" y="1251927"/>
            <a:ext cx="4670425" cy="4845050"/>
            <a:chOff x="0" y="1251927"/>
            <a:chExt cx="4670425" cy="4845050"/>
          </a:xfrm>
        </p:grpSpPr>
        <p:sp>
          <p:nvSpPr>
            <p:cNvPr id="14" name="object 14"/>
            <p:cNvSpPr/>
            <p:nvPr/>
          </p:nvSpPr>
          <p:spPr>
            <a:xfrm>
              <a:off x="190500" y="1582674"/>
              <a:ext cx="4126229" cy="3914140"/>
            </a:xfrm>
            <a:custGeom>
              <a:avLst/>
              <a:gdLst/>
              <a:ahLst/>
              <a:cxnLst/>
              <a:rect l="l" t="t" r="r" b="b"/>
              <a:pathLst>
                <a:path w="4126229" h="3914140">
                  <a:moveTo>
                    <a:pt x="2063114" y="0"/>
                  </a:moveTo>
                  <a:lnTo>
                    <a:pt x="0" y="1956815"/>
                  </a:lnTo>
                  <a:lnTo>
                    <a:pt x="2063114" y="3913631"/>
                  </a:lnTo>
                  <a:lnTo>
                    <a:pt x="4126229" y="1956815"/>
                  </a:lnTo>
                  <a:lnTo>
                    <a:pt x="2063114" y="0"/>
                  </a:lnTo>
                  <a:close/>
                </a:path>
              </a:pathLst>
            </a:custGeom>
            <a:solidFill>
              <a:srgbClr val="00000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11402"/>
              <a:ext cx="4670298" cy="4785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51927"/>
              <a:ext cx="4492752" cy="451789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869" y="2141982"/>
              <a:ext cx="2792730" cy="2792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36970"/>
            <a:ext cx="12189460" cy="621030"/>
          </a:xfrm>
          <a:custGeom>
            <a:avLst/>
            <a:gdLst/>
            <a:ahLst/>
            <a:cxnLst/>
            <a:rect l="l" t="t" r="r" b="b"/>
            <a:pathLst>
              <a:path w="12189460" h="621029">
                <a:moveTo>
                  <a:pt x="12188952" y="0"/>
                </a:moveTo>
                <a:lnTo>
                  <a:pt x="0" y="0"/>
                </a:lnTo>
                <a:lnTo>
                  <a:pt x="0" y="621029"/>
                </a:lnTo>
                <a:lnTo>
                  <a:pt x="12188952" y="621029"/>
                </a:lnTo>
                <a:lnTo>
                  <a:pt x="12188952" y="0"/>
                </a:lnTo>
                <a:close/>
              </a:path>
            </a:pathLst>
          </a:custGeom>
          <a:solidFill>
            <a:srgbClr val="9B5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36675"/>
            <a:ext cx="12189460" cy="1080770"/>
          </a:xfrm>
          <a:custGeom>
            <a:avLst/>
            <a:gdLst/>
            <a:ahLst/>
            <a:cxnLst/>
            <a:rect l="l" t="t" r="r" b="b"/>
            <a:pathLst>
              <a:path w="12189460" h="1080770">
                <a:moveTo>
                  <a:pt x="12188952" y="0"/>
                </a:moveTo>
                <a:lnTo>
                  <a:pt x="0" y="0"/>
                </a:lnTo>
                <a:lnTo>
                  <a:pt x="0" y="1080515"/>
                </a:lnTo>
                <a:lnTo>
                  <a:pt x="12188952" y="1080515"/>
                </a:lnTo>
                <a:lnTo>
                  <a:pt x="12188952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900" y="980440"/>
            <a:ext cx="47320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15"/>
              <a:t>P</a:t>
            </a:r>
            <a:r>
              <a:rPr dirty="0" sz="4800" spc="-220"/>
              <a:t>r</a:t>
            </a:r>
            <a:r>
              <a:rPr dirty="0" sz="4800" spc="-395"/>
              <a:t>oblem</a:t>
            </a:r>
            <a:r>
              <a:rPr dirty="0" sz="4800" spc="-305"/>
              <a:t> </a:t>
            </a:r>
            <a:r>
              <a:rPr dirty="0" sz="4800" spc="-345"/>
              <a:t>Ba</a:t>
            </a:r>
            <a:r>
              <a:rPr dirty="0" sz="4800" spc="-240"/>
              <a:t>c</a:t>
            </a:r>
            <a:r>
              <a:rPr dirty="0" sz="4800" spc="-434"/>
              <a:t>k</a:t>
            </a:r>
            <a:r>
              <a:rPr dirty="0" sz="4800" spc="-395"/>
              <a:t>g</a:t>
            </a:r>
            <a:r>
              <a:rPr dirty="0" sz="4800" spc="-190"/>
              <a:t>r</a:t>
            </a:r>
            <a:r>
              <a:rPr dirty="0" sz="4800" spc="-350"/>
              <a:t>ound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321056" y="2326893"/>
            <a:ext cx="6530975" cy="2653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dirty="0" sz="3600" spc="-325">
                <a:solidFill>
                  <a:srgbClr val="9B56D2"/>
                </a:solidFill>
                <a:latin typeface="Franklin Gothic Medium"/>
                <a:cs typeface="Franklin Gothic Medium"/>
              </a:rPr>
              <a:t>T</a:t>
            </a:r>
            <a:r>
              <a:rPr dirty="0" sz="3600" spc="-335">
                <a:solidFill>
                  <a:srgbClr val="9B56D2"/>
                </a:solidFill>
                <a:latin typeface="Franklin Gothic Medium"/>
                <a:cs typeface="Franklin Gothic Medium"/>
              </a:rPr>
              <a:t>ime</a:t>
            </a:r>
            <a:r>
              <a:rPr dirty="0" sz="3600" spc="-229">
                <a:solidFill>
                  <a:srgbClr val="9B56D2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155">
                <a:solidFill>
                  <a:srgbClr val="9B56D2"/>
                </a:solidFill>
                <a:latin typeface="Franklin Gothic Medium"/>
                <a:cs typeface="Franklin Gothic Medium"/>
              </a:rPr>
              <a:t>is</a:t>
            </a:r>
            <a:r>
              <a:rPr dirty="0" sz="3600" spc="-225">
                <a:solidFill>
                  <a:srgbClr val="9B56D2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375">
                <a:solidFill>
                  <a:srgbClr val="9B56D2"/>
                </a:solidFill>
                <a:latin typeface="Franklin Gothic Medium"/>
                <a:cs typeface="Franklin Gothic Medium"/>
              </a:rPr>
              <a:t>V</a:t>
            </a:r>
            <a:r>
              <a:rPr dirty="0" sz="3600" spc="-195">
                <a:solidFill>
                  <a:srgbClr val="9B56D2"/>
                </a:solidFill>
                <a:latin typeface="Franklin Gothic Medium"/>
                <a:cs typeface="Franklin Gothic Medium"/>
              </a:rPr>
              <a:t>al</a:t>
            </a:r>
            <a:r>
              <a:rPr dirty="0" sz="3600" spc="-260">
                <a:solidFill>
                  <a:srgbClr val="9B56D2"/>
                </a:solidFill>
                <a:latin typeface="Franklin Gothic Medium"/>
                <a:cs typeface="Franklin Gothic Medium"/>
              </a:rPr>
              <a:t>u</a:t>
            </a:r>
            <a:r>
              <a:rPr dirty="0" sz="3600" spc="-245">
                <a:solidFill>
                  <a:srgbClr val="9B56D2"/>
                </a:solidFill>
                <a:latin typeface="Franklin Gothic Medium"/>
                <a:cs typeface="Franklin Gothic Medium"/>
              </a:rPr>
              <a:t>ab</a:t>
            </a:r>
            <a:r>
              <a:rPr dirty="0" sz="3600" spc="-100">
                <a:solidFill>
                  <a:srgbClr val="9B56D2"/>
                </a:solidFill>
                <a:latin typeface="Franklin Gothic Medium"/>
                <a:cs typeface="Franklin Gothic Medium"/>
              </a:rPr>
              <a:t>l</a:t>
            </a:r>
            <a:r>
              <a:rPr dirty="0" sz="3600" spc="-150">
                <a:solidFill>
                  <a:srgbClr val="9B56D2"/>
                </a:solidFill>
                <a:latin typeface="Franklin Gothic Medium"/>
                <a:cs typeface="Franklin Gothic Medium"/>
              </a:rPr>
              <a:t>e,</a:t>
            </a:r>
            <a:r>
              <a:rPr dirty="0" sz="3600" spc="-229">
                <a:solidFill>
                  <a:srgbClr val="9B56D2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615">
                <a:solidFill>
                  <a:srgbClr val="9B56D2"/>
                </a:solidFill>
                <a:latin typeface="Franklin Gothic Medium"/>
                <a:cs typeface="Franklin Gothic Medium"/>
              </a:rPr>
              <a:t>m</a:t>
            </a:r>
            <a:r>
              <a:rPr dirty="0" sz="3600" spc="-295">
                <a:solidFill>
                  <a:srgbClr val="9B56D2"/>
                </a:solidFill>
                <a:latin typeface="Franklin Gothic Medium"/>
                <a:cs typeface="Franklin Gothic Medium"/>
              </a:rPr>
              <a:t>an</a:t>
            </a:r>
            <a:r>
              <a:rPr dirty="0" sz="3600" spc="-285">
                <a:solidFill>
                  <a:srgbClr val="9B56D2"/>
                </a:solidFill>
                <a:latin typeface="Franklin Gothic Medium"/>
                <a:cs typeface="Franklin Gothic Medium"/>
              </a:rPr>
              <a:t>a</a:t>
            </a:r>
            <a:r>
              <a:rPr dirty="0" sz="3600" spc="-285">
                <a:solidFill>
                  <a:srgbClr val="9B56D2"/>
                </a:solidFill>
                <a:latin typeface="Franklin Gothic Medium"/>
                <a:cs typeface="Franklin Gothic Medium"/>
              </a:rPr>
              <a:t>ge</a:t>
            </a:r>
            <a:r>
              <a:rPr dirty="0" sz="3600" spc="-220">
                <a:solidFill>
                  <a:srgbClr val="9B56D2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135">
                <a:solidFill>
                  <a:srgbClr val="9B56D2"/>
                </a:solidFill>
                <a:latin typeface="Franklin Gothic Medium"/>
                <a:cs typeface="Franklin Gothic Medium"/>
              </a:rPr>
              <a:t>it</a:t>
            </a:r>
            <a:r>
              <a:rPr dirty="0" sz="3600" spc="-225">
                <a:solidFill>
                  <a:srgbClr val="9B56D2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60">
                <a:solidFill>
                  <a:srgbClr val="9B56D2"/>
                </a:solidFill>
                <a:latin typeface="Franklin Gothic Medium"/>
                <a:cs typeface="Franklin Gothic Medium"/>
              </a:rPr>
              <a:t>as</a:t>
            </a:r>
            <a:r>
              <a:rPr dirty="0" sz="3600" spc="-229">
                <a:solidFill>
                  <a:srgbClr val="9B56D2"/>
                </a:solidFill>
                <a:latin typeface="Franklin Gothic Medium"/>
                <a:cs typeface="Franklin Gothic Medium"/>
              </a:rPr>
              <a:t> </a:t>
            </a:r>
            <a:r>
              <a:rPr dirty="0" sz="3600" spc="-220">
                <a:solidFill>
                  <a:srgbClr val="9B56D2"/>
                </a:solidFill>
                <a:latin typeface="Franklin Gothic Medium"/>
                <a:cs typeface="Franklin Gothic Medium"/>
              </a:rPr>
              <a:t>s</a:t>
            </a:r>
            <a:r>
              <a:rPr dirty="0" sz="3600" spc="-270">
                <a:solidFill>
                  <a:srgbClr val="9B56D2"/>
                </a:solidFill>
                <a:latin typeface="Franklin Gothic Medium"/>
                <a:cs typeface="Franklin Gothic Medium"/>
              </a:rPr>
              <a:t>u</a:t>
            </a:r>
            <a:r>
              <a:rPr dirty="0" sz="3600" spc="-200">
                <a:solidFill>
                  <a:srgbClr val="9B56D2"/>
                </a:solidFill>
                <a:latin typeface="Franklin Gothic Medium"/>
                <a:cs typeface="Franklin Gothic Medium"/>
              </a:rPr>
              <a:t>c</a:t>
            </a:r>
            <a:r>
              <a:rPr dirty="0" sz="3600" spc="-295">
                <a:solidFill>
                  <a:srgbClr val="9B56D2"/>
                </a:solidFill>
                <a:latin typeface="Franklin Gothic Medium"/>
                <a:cs typeface="Franklin Gothic Medium"/>
              </a:rPr>
              <a:t>h</a:t>
            </a:r>
            <a:endParaRPr sz="3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Franklin Gothic Medium"/>
              <a:cs typeface="Franklin Gothic Medium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265">
                <a:solidFill>
                  <a:srgbClr val="585858"/>
                </a:solidFill>
                <a:latin typeface="Franklin Gothic Medium"/>
                <a:cs typeface="Franklin Gothic Medium"/>
              </a:rPr>
              <a:t>T</a:t>
            </a:r>
            <a:r>
              <a:rPr dirty="0" sz="2800" spc="-260">
                <a:solidFill>
                  <a:srgbClr val="585858"/>
                </a:solidFill>
                <a:latin typeface="Franklin Gothic Medium"/>
                <a:cs typeface="Franklin Gothic Medium"/>
              </a:rPr>
              <a:t>ime</a:t>
            </a:r>
            <a:r>
              <a:rPr dirty="0" sz="2800" spc="-175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20">
                <a:solidFill>
                  <a:srgbClr val="585858"/>
                </a:solidFill>
                <a:latin typeface="Franklin Gothic Medium"/>
                <a:cs typeface="Franklin Gothic Medium"/>
              </a:rPr>
              <a:t>is</a:t>
            </a:r>
            <a:r>
              <a:rPr dirty="0" sz="2800" spc="-175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25">
                <a:solidFill>
                  <a:srgbClr val="585858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10">
                <a:solidFill>
                  <a:srgbClr val="585858"/>
                </a:solidFill>
                <a:latin typeface="Franklin Gothic Medium"/>
                <a:cs typeface="Franklin Gothic Medium"/>
              </a:rPr>
              <a:t>resou</a:t>
            </a:r>
            <a:r>
              <a:rPr dirty="0" sz="2800" spc="-100">
                <a:solidFill>
                  <a:srgbClr val="585858"/>
                </a:solidFill>
                <a:latin typeface="Franklin Gothic Medium"/>
                <a:cs typeface="Franklin Gothic Medium"/>
              </a:rPr>
              <a:t>r</a:t>
            </a:r>
            <a:r>
              <a:rPr dirty="0" sz="2800" spc="-195">
                <a:solidFill>
                  <a:srgbClr val="585858"/>
                </a:solidFill>
                <a:latin typeface="Franklin Gothic Medium"/>
                <a:cs typeface="Franklin Gothic Medium"/>
              </a:rPr>
              <a:t>ce</a:t>
            </a:r>
            <a:r>
              <a:rPr dirty="0" sz="2800" spc="-175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4">
                <a:solidFill>
                  <a:srgbClr val="585858"/>
                </a:solidFill>
                <a:latin typeface="Franklin Gothic Medium"/>
                <a:cs typeface="Franklin Gothic Medium"/>
              </a:rPr>
              <a:t>tha</a:t>
            </a:r>
            <a:r>
              <a:rPr dirty="0" sz="2800" spc="-140">
                <a:solidFill>
                  <a:srgbClr val="585858"/>
                </a:solidFill>
                <a:latin typeface="Franklin Gothic Medium"/>
                <a:cs typeface="Franklin Gothic Medium"/>
              </a:rPr>
              <a:t>t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0">
                <a:solidFill>
                  <a:srgbClr val="585858"/>
                </a:solidFill>
                <a:latin typeface="Franklin Gothic Medium"/>
                <a:cs typeface="Franklin Gothic Medium"/>
              </a:rPr>
              <a:t>w</a:t>
            </a:r>
            <a:r>
              <a:rPr dirty="0" sz="2800" spc="-260">
                <a:solidFill>
                  <a:srgbClr val="585858"/>
                </a:solidFill>
                <a:latin typeface="Franklin Gothic Medium"/>
                <a:cs typeface="Franklin Gothic Medium"/>
              </a:rPr>
              <a:t>e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20">
                <a:solidFill>
                  <a:srgbClr val="585858"/>
                </a:solidFill>
                <a:latin typeface="Franklin Gothic Medium"/>
                <a:cs typeface="Franklin Gothic Medium"/>
              </a:rPr>
              <a:t>all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70">
                <a:solidFill>
                  <a:srgbClr val="585858"/>
                </a:solidFill>
                <a:latin typeface="Franklin Gothic Medium"/>
                <a:cs typeface="Franklin Gothic Medium"/>
              </a:rPr>
              <a:t>ma</a:t>
            </a:r>
            <a:r>
              <a:rPr dirty="0" sz="2800" spc="-290">
                <a:solidFill>
                  <a:srgbClr val="585858"/>
                </a:solidFill>
                <a:latin typeface="Franklin Gothic Medium"/>
                <a:cs typeface="Franklin Gothic Medium"/>
              </a:rPr>
              <a:t>k</a:t>
            </a:r>
            <a:r>
              <a:rPr dirty="0" sz="2800" spc="-229">
                <a:solidFill>
                  <a:srgbClr val="585858"/>
                </a:solidFill>
                <a:latin typeface="Franklin Gothic Medium"/>
                <a:cs typeface="Franklin Gothic Medium"/>
              </a:rPr>
              <a:t>e</a:t>
            </a:r>
            <a:r>
              <a:rPr dirty="0" sz="2800" spc="-195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10">
                <a:solidFill>
                  <a:srgbClr val="585858"/>
                </a:solidFill>
                <a:latin typeface="Franklin Gothic Medium"/>
                <a:cs typeface="Franklin Gothic Medium"/>
              </a:rPr>
              <a:t>us</a:t>
            </a:r>
            <a:r>
              <a:rPr dirty="0" sz="2800" spc="-215">
                <a:solidFill>
                  <a:srgbClr val="585858"/>
                </a:solidFill>
                <a:latin typeface="Franklin Gothic Medium"/>
                <a:cs typeface="Franklin Gothic Medium"/>
              </a:rPr>
              <a:t>e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85">
                <a:solidFill>
                  <a:srgbClr val="585858"/>
                </a:solidFill>
                <a:latin typeface="Franklin Gothic Medium"/>
                <a:cs typeface="Franklin Gothic Medium"/>
              </a:rPr>
              <a:t>of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60">
                <a:solidFill>
                  <a:srgbClr val="585858"/>
                </a:solidFill>
                <a:latin typeface="Franklin Gothic Medium"/>
                <a:cs typeface="Franklin Gothic Medium"/>
              </a:rPr>
              <a:t>daily</a:t>
            </a:r>
            <a:endParaRPr sz="2800">
              <a:latin typeface="Franklin Gothic Medium"/>
              <a:cs typeface="Franklin Gothic Medium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210">
                <a:solidFill>
                  <a:srgbClr val="585858"/>
                </a:solidFill>
                <a:latin typeface="Franklin Gothic Medium"/>
                <a:cs typeface="Franklin Gothic Medium"/>
              </a:rPr>
              <a:t>Managin</a:t>
            </a:r>
            <a:r>
              <a:rPr dirty="0" sz="2800" spc="-200">
                <a:solidFill>
                  <a:srgbClr val="585858"/>
                </a:solidFill>
                <a:latin typeface="Franklin Gothic Medium"/>
                <a:cs typeface="Franklin Gothic Medium"/>
              </a:rPr>
              <a:t>g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5">
                <a:solidFill>
                  <a:srgbClr val="585858"/>
                </a:solidFill>
                <a:latin typeface="Franklin Gothic Medium"/>
                <a:cs typeface="Franklin Gothic Medium"/>
              </a:rPr>
              <a:t>it</a:t>
            </a:r>
            <a:r>
              <a:rPr dirty="0" sz="2800" spc="-175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20">
                <a:solidFill>
                  <a:srgbClr val="585858"/>
                </a:solidFill>
                <a:latin typeface="Franklin Gothic Medium"/>
                <a:cs typeface="Franklin Gothic Medium"/>
              </a:rPr>
              <a:t>is</a:t>
            </a:r>
            <a:r>
              <a:rPr dirty="0" sz="2800" spc="-175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35">
                <a:solidFill>
                  <a:srgbClr val="585858"/>
                </a:solidFill>
                <a:latin typeface="Franklin Gothic Medium"/>
                <a:cs typeface="Franklin Gothic Medium"/>
              </a:rPr>
              <a:t>impo</a:t>
            </a:r>
            <a:r>
              <a:rPr dirty="0" sz="2800" spc="-30">
                <a:solidFill>
                  <a:srgbClr val="585858"/>
                </a:solidFill>
                <a:latin typeface="Franklin Gothic Medium"/>
                <a:cs typeface="Franklin Gothic Medium"/>
              </a:rPr>
              <a:t>r</a:t>
            </a:r>
            <a:r>
              <a:rPr dirty="0" sz="2800" spc="-100">
                <a:solidFill>
                  <a:srgbClr val="585858"/>
                </a:solidFill>
                <a:latin typeface="Franklin Gothic Medium"/>
                <a:cs typeface="Franklin Gothic Medium"/>
              </a:rPr>
              <a:t>t</a:t>
            </a:r>
            <a:r>
              <a:rPr dirty="0" sz="2800" spc="-200">
                <a:solidFill>
                  <a:srgbClr val="585858"/>
                </a:solidFill>
                <a:latin typeface="Franklin Gothic Medium"/>
                <a:cs typeface="Franklin Gothic Medium"/>
              </a:rPr>
              <a:t>ant</a:t>
            </a:r>
            <a:endParaRPr sz="2800">
              <a:latin typeface="Franklin Gothic Medium"/>
              <a:cs typeface="Franklin Gothic Medium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290">
                <a:solidFill>
                  <a:srgbClr val="585858"/>
                </a:solidFill>
                <a:latin typeface="Franklin Gothic Medium"/>
                <a:cs typeface="Franklin Gothic Medium"/>
              </a:rPr>
              <a:t>Som</a:t>
            </a:r>
            <a:r>
              <a:rPr dirty="0" sz="2800" spc="-225">
                <a:solidFill>
                  <a:srgbClr val="585858"/>
                </a:solidFill>
                <a:latin typeface="Franklin Gothic Medium"/>
                <a:cs typeface="Franklin Gothic Medium"/>
              </a:rPr>
              <a:t>e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peopl</a:t>
            </a:r>
            <a:r>
              <a:rPr dirty="0" sz="2800" spc="-195">
                <a:solidFill>
                  <a:srgbClr val="585858"/>
                </a:solidFill>
                <a:latin typeface="Franklin Gothic Medium"/>
                <a:cs typeface="Franklin Gothic Medium"/>
              </a:rPr>
              <a:t>e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40">
                <a:solidFill>
                  <a:srgbClr val="585858"/>
                </a:solidFill>
                <a:latin typeface="Franklin Gothic Medium"/>
                <a:cs typeface="Franklin Gothic Medium"/>
              </a:rPr>
              <a:t>m</a:t>
            </a:r>
            <a:r>
              <a:rPr dirty="0" sz="2800" spc="-300">
                <a:solidFill>
                  <a:srgbClr val="585858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235">
                <a:solidFill>
                  <a:srgbClr val="585858"/>
                </a:solidFill>
                <a:latin typeface="Franklin Gothic Medium"/>
                <a:cs typeface="Franklin Gothic Medium"/>
              </a:rPr>
              <a:t>y</a:t>
            </a:r>
            <a:r>
              <a:rPr dirty="0" sz="2800" spc="-185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15">
                <a:solidFill>
                  <a:srgbClr val="585858"/>
                </a:solidFill>
                <a:latin typeface="Franklin Gothic Medium"/>
                <a:cs typeface="Franklin Gothic Medium"/>
              </a:rPr>
              <a:t>need</a:t>
            </a:r>
            <a:r>
              <a:rPr dirty="0" sz="2800" spc="-19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0">
                <a:solidFill>
                  <a:srgbClr val="585858"/>
                </a:solidFill>
                <a:latin typeface="Franklin Gothic Medium"/>
                <a:cs typeface="Franklin Gothic Medium"/>
              </a:rPr>
              <a:t>suppo</a:t>
            </a:r>
            <a:r>
              <a:rPr dirty="0" sz="2800" spc="-15">
                <a:solidFill>
                  <a:srgbClr val="585858"/>
                </a:solidFill>
                <a:latin typeface="Franklin Gothic Medium"/>
                <a:cs typeface="Franklin Gothic Medium"/>
              </a:rPr>
              <a:t>r</a:t>
            </a:r>
            <a:r>
              <a:rPr dirty="0" sz="2800" spc="-140">
                <a:solidFill>
                  <a:srgbClr val="585858"/>
                </a:solidFill>
                <a:latin typeface="Franklin Gothic Medium"/>
                <a:cs typeface="Franklin Gothic Medium"/>
              </a:rPr>
              <a:t>t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70">
                <a:solidFill>
                  <a:srgbClr val="585858"/>
                </a:solidFill>
                <a:latin typeface="Franklin Gothic Medium"/>
                <a:cs typeface="Franklin Gothic Medium"/>
              </a:rPr>
              <a:t>f</a:t>
            </a:r>
            <a:r>
              <a:rPr dirty="0" sz="2800" spc="-140">
                <a:solidFill>
                  <a:srgbClr val="585858"/>
                </a:solidFill>
                <a:latin typeface="Franklin Gothic Medium"/>
                <a:cs typeface="Franklin Gothic Medium"/>
              </a:rPr>
              <a:t>r</a:t>
            </a:r>
            <a:r>
              <a:rPr dirty="0" sz="2800" spc="-340">
                <a:solidFill>
                  <a:srgbClr val="585858"/>
                </a:solidFill>
                <a:latin typeface="Franklin Gothic Medium"/>
                <a:cs typeface="Franklin Gothic Medium"/>
              </a:rPr>
              <a:t>om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29">
                <a:solidFill>
                  <a:srgbClr val="585858"/>
                </a:solidFill>
                <a:latin typeface="Franklin Gothic Medium"/>
                <a:cs typeface="Franklin Gothic Medium"/>
              </a:rPr>
              <a:t>an</a:t>
            </a:r>
            <a:r>
              <a:rPr dirty="0" sz="2800" spc="-180">
                <a:solidFill>
                  <a:srgbClr val="585858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90">
                <a:solidFill>
                  <a:srgbClr val="585858"/>
                </a:solidFill>
                <a:latin typeface="Franklin Gothic Medium"/>
                <a:cs typeface="Franklin Gothic Medium"/>
              </a:rPr>
              <a:t>app</a:t>
            </a:r>
            <a:endParaRPr sz="28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9543" y="1041704"/>
            <a:ext cx="4545330" cy="4763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7978" y="0"/>
            <a:ext cx="7030974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66053" y="548640"/>
            <a:ext cx="5990590" cy="1224915"/>
          </a:xfrm>
          <a:prstGeom prst="rect">
            <a:avLst/>
          </a:prstGeom>
          <a:ln w="28955">
            <a:solidFill>
              <a:srgbClr val="FFFFFF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670"/>
              </a:spcBef>
            </a:pPr>
            <a:r>
              <a:rPr dirty="0" sz="2400" spc="-175">
                <a:solidFill>
                  <a:srgbClr val="FFFFFF"/>
                </a:solidFill>
                <a:latin typeface="Franklin Gothic Medium"/>
                <a:cs typeface="Franklin Gothic Medium"/>
              </a:rPr>
              <a:t>Our</a:t>
            </a:r>
            <a:r>
              <a:rPr dirty="0" sz="240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75">
                <a:solidFill>
                  <a:srgbClr val="FFFFFF"/>
                </a:solidFill>
                <a:latin typeface="Franklin Gothic Medium"/>
                <a:cs typeface="Franklin Gothic Medium"/>
              </a:rPr>
              <a:t>targe</a:t>
            </a:r>
            <a:r>
              <a:rPr dirty="0" sz="2400" spc="-12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2400" spc="-17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audien</a:t>
            </a:r>
            <a:r>
              <a:rPr dirty="0" sz="2400" spc="-165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2400" spc="-19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240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Franklin Gothic Medium"/>
                <a:cs typeface="Franklin Gothic Medium"/>
              </a:rPr>
              <a:t>is</a:t>
            </a:r>
            <a:r>
              <a:rPr dirty="0" sz="2400" spc="-15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Franklin Gothic Medium"/>
                <a:cs typeface="Franklin Gothic Medium"/>
              </a:rPr>
              <a:t>adults</a:t>
            </a:r>
            <a:r>
              <a:rPr dirty="0" sz="2400" spc="-16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Franklin Gothic Medium"/>
                <a:cs typeface="Franklin Gothic Medium"/>
              </a:rPr>
              <a:t>all</a:t>
            </a:r>
            <a:r>
              <a:rPr dirty="0" sz="24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80">
                <a:solidFill>
                  <a:srgbClr val="FFFFFF"/>
                </a:solidFill>
                <a:latin typeface="Franklin Gothic Medium"/>
                <a:cs typeface="Franklin Gothic Medium"/>
              </a:rPr>
              <a:t>ages</a:t>
            </a:r>
            <a:endParaRPr sz="2400">
              <a:latin typeface="Franklin Gothic Medium"/>
              <a:cs typeface="Franklin Gothic Medium"/>
            </a:endParaRPr>
          </a:p>
          <a:p>
            <a:pPr marL="122555">
              <a:lnSpc>
                <a:spcPct val="100000"/>
              </a:lnSpc>
              <a:spcBef>
                <a:spcPts val="1155"/>
              </a:spcBef>
            </a:pPr>
            <a:r>
              <a:rPr dirty="0" sz="2400" spc="-215">
                <a:solidFill>
                  <a:srgbClr val="FFFFFF"/>
                </a:solidFill>
                <a:latin typeface="Franklin Gothic Medium"/>
                <a:cs typeface="Franklin Gothic Medium"/>
              </a:rPr>
              <a:t>Young</a:t>
            </a:r>
            <a:r>
              <a:rPr dirty="0" sz="2400" spc="-17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Adult</a:t>
            </a:r>
            <a:r>
              <a:rPr dirty="0" sz="24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240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85">
                <a:solidFill>
                  <a:srgbClr val="FFFFFF"/>
                </a:solidFill>
                <a:latin typeface="Franklin Gothic Medium"/>
                <a:cs typeface="Franklin Gothic Medium"/>
              </a:rPr>
              <a:t>–</a:t>
            </a:r>
            <a:r>
              <a:rPr dirty="0" sz="24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Franklin Gothic Medium"/>
                <a:cs typeface="Franklin Gothic Medium"/>
              </a:rPr>
              <a:t>Middl</a:t>
            </a:r>
            <a:r>
              <a:rPr dirty="0" sz="2400" spc="-15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2400" spc="-14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4">
                <a:solidFill>
                  <a:srgbClr val="FFFFFF"/>
                </a:solidFill>
                <a:latin typeface="Franklin Gothic Medium"/>
                <a:cs typeface="Franklin Gothic Medium"/>
              </a:rPr>
              <a:t>Age</a:t>
            </a:r>
            <a:r>
              <a:rPr dirty="0" sz="2400" spc="-19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2400" spc="-13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85">
                <a:solidFill>
                  <a:srgbClr val="FFFFFF"/>
                </a:solidFill>
                <a:latin typeface="Franklin Gothic Medium"/>
                <a:cs typeface="Franklin Gothic Medium"/>
              </a:rPr>
              <a:t>–</a:t>
            </a:r>
            <a:r>
              <a:rPr dirty="0" sz="24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Franklin Gothic Medium"/>
                <a:cs typeface="Franklin Gothic Medium"/>
              </a:rPr>
              <a:t>Elderly</a:t>
            </a:r>
            <a:r>
              <a:rPr dirty="0" sz="2400" spc="-14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Franklin Gothic Medium"/>
                <a:cs typeface="Franklin Gothic Medium"/>
              </a:rPr>
              <a:t>Folks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136" y="260984"/>
            <a:ext cx="4546600" cy="6193155"/>
          </a:xfrm>
          <a:prstGeom prst="rect">
            <a:avLst/>
          </a:prstGeom>
          <a:ln w="25146">
            <a:solidFill>
              <a:srgbClr val="9B56D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75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dirty="0" sz="4800" spc="-725">
                <a:solidFill>
                  <a:srgbClr val="92278F"/>
                </a:solidFill>
                <a:latin typeface="Franklin Gothic Medium"/>
                <a:cs typeface="Franklin Gothic Medium"/>
              </a:rPr>
              <a:t>T</a:t>
            </a:r>
            <a:r>
              <a:rPr dirty="0" sz="4800" spc="-420">
                <a:solidFill>
                  <a:srgbClr val="92278F"/>
                </a:solidFill>
                <a:latin typeface="Franklin Gothic Medium"/>
                <a:cs typeface="Franklin Gothic Medium"/>
              </a:rPr>
              <a:t>a</a:t>
            </a:r>
            <a:r>
              <a:rPr dirty="0" sz="4800" spc="-180">
                <a:solidFill>
                  <a:srgbClr val="92278F"/>
                </a:solidFill>
                <a:latin typeface="Franklin Gothic Medium"/>
                <a:cs typeface="Franklin Gothic Medium"/>
              </a:rPr>
              <a:t>r</a:t>
            </a:r>
            <a:r>
              <a:rPr dirty="0" sz="4800" spc="-375">
                <a:solidFill>
                  <a:srgbClr val="92278F"/>
                </a:solidFill>
                <a:latin typeface="Franklin Gothic Medium"/>
                <a:cs typeface="Franklin Gothic Medium"/>
              </a:rPr>
              <a:t>g</a:t>
            </a:r>
            <a:r>
              <a:rPr dirty="0" sz="4800" spc="-350">
                <a:solidFill>
                  <a:srgbClr val="92278F"/>
                </a:solidFill>
                <a:latin typeface="Franklin Gothic Medium"/>
                <a:cs typeface="Franklin Gothic Medium"/>
              </a:rPr>
              <a:t>e</a:t>
            </a:r>
            <a:r>
              <a:rPr dirty="0" sz="4800" spc="-240">
                <a:solidFill>
                  <a:srgbClr val="92278F"/>
                </a:solidFill>
                <a:latin typeface="Franklin Gothic Medium"/>
                <a:cs typeface="Franklin Gothic Medium"/>
              </a:rPr>
              <a:t>t</a:t>
            </a:r>
            <a:r>
              <a:rPr dirty="0" sz="4800" spc="-310">
                <a:solidFill>
                  <a:srgbClr val="92278F"/>
                </a:solidFill>
                <a:latin typeface="Franklin Gothic Medium"/>
                <a:cs typeface="Franklin Gothic Medium"/>
              </a:rPr>
              <a:t> </a:t>
            </a:r>
            <a:r>
              <a:rPr dirty="0" sz="4800" spc="-390">
                <a:solidFill>
                  <a:srgbClr val="92278F"/>
                </a:solidFill>
                <a:latin typeface="Franklin Gothic Medium"/>
                <a:cs typeface="Franklin Gothic Medium"/>
              </a:rPr>
              <a:t>Aud</a:t>
            </a:r>
            <a:r>
              <a:rPr dirty="0" sz="4800" spc="-165">
                <a:solidFill>
                  <a:srgbClr val="92278F"/>
                </a:solidFill>
                <a:latin typeface="Franklin Gothic Medium"/>
                <a:cs typeface="Franklin Gothic Medium"/>
              </a:rPr>
              <a:t>i</a:t>
            </a:r>
            <a:r>
              <a:rPr dirty="0" sz="4800" spc="-365">
                <a:solidFill>
                  <a:srgbClr val="92278F"/>
                </a:solidFill>
                <a:latin typeface="Franklin Gothic Medium"/>
                <a:cs typeface="Franklin Gothic Medium"/>
              </a:rPr>
              <a:t>ence</a:t>
            </a:r>
            <a:endParaRPr sz="4800">
              <a:latin typeface="Franklin Gothic Medium"/>
              <a:cs typeface="Franklin Gothic Medi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363" y="2216657"/>
            <a:ext cx="3961129" cy="2826385"/>
            <a:chOff x="626363" y="2216657"/>
            <a:chExt cx="3961129" cy="2826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" y="2216657"/>
              <a:ext cx="3960876" cy="14165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4361" y="3643883"/>
              <a:ext cx="791718" cy="2979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1401" y="2604515"/>
              <a:ext cx="2438400" cy="24383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579364" y="1310639"/>
            <a:ext cx="6343015" cy="4978400"/>
            <a:chOff x="5579364" y="1310639"/>
            <a:chExt cx="6343015" cy="49784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364" y="1941588"/>
              <a:ext cx="6343015" cy="43472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0626" y="2132837"/>
              <a:ext cx="5985510" cy="398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0626" y="2132837"/>
              <a:ext cx="5985510" cy="39898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90610" y="1310639"/>
              <a:ext cx="2118359" cy="2118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5756" y="1335265"/>
              <a:ext cx="2021700" cy="2021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8981"/>
            <a:ext cx="12189460" cy="5859145"/>
            <a:chOff x="0" y="998981"/>
            <a:chExt cx="12189460" cy="5859145"/>
          </a:xfrm>
        </p:grpSpPr>
        <p:sp>
          <p:nvSpPr>
            <p:cNvPr id="3" name="object 3"/>
            <p:cNvSpPr/>
            <p:nvPr/>
          </p:nvSpPr>
          <p:spPr>
            <a:xfrm>
              <a:off x="0" y="6236970"/>
              <a:ext cx="12189460" cy="621030"/>
            </a:xfrm>
            <a:custGeom>
              <a:avLst/>
              <a:gdLst/>
              <a:ahLst/>
              <a:cxnLst/>
              <a:rect l="l" t="t" r="r" b="b"/>
              <a:pathLst>
                <a:path w="12189460" h="621029">
                  <a:moveTo>
                    <a:pt x="12188952" y="0"/>
                  </a:moveTo>
                  <a:lnTo>
                    <a:pt x="0" y="0"/>
                  </a:lnTo>
                  <a:lnTo>
                    <a:pt x="0" y="621029"/>
                  </a:lnTo>
                  <a:lnTo>
                    <a:pt x="12188952" y="62102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B56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998981"/>
              <a:ext cx="2396490" cy="58567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8431" y="4940808"/>
            <a:ext cx="1858010" cy="462280"/>
          </a:xfrm>
          <a:prstGeom prst="rect">
            <a:avLst/>
          </a:prstGeom>
          <a:solidFill>
            <a:srgbClr val="EAE4EB"/>
          </a:solidFill>
          <a:ln w="28955">
            <a:solidFill>
              <a:srgbClr val="E8CDE7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400" spc="-155">
                <a:solidFill>
                  <a:srgbClr val="755DD9"/>
                </a:solidFill>
                <a:latin typeface="Franklin Gothic Medium"/>
                <a:cs typeface="Franklin Gothic Medium"/>
              </a:rPr>
              <a:t>S</a:t>
            </a:r>
            <a:r>
              <a:rPr dirty="0" sz="2400" spc="-105">
                <a:solidFill>
                  <a:srgbClr val="755DD9"/>
                </a:solidFill>
                <a:latin typeface="Franklin Gothic Medium"/>
                <a:cs typeface="Franklin Gothic Medium"/>
              </a:rPr>
              <a:t>t</a:t>
            </a:r>
            <a:r>
              <a:rPr dirty="0" sz="2400" spc="-210">
                <a:solidFill>
                  <a:srgbClr val="755DD9"/>
                </a:solidFill>
                <a:latin typeface="Franklin Gothic Medium"/>
                <a:cs typeface="Franklin Gothic Medium"/>
              </a:rPr>
              <a:t>opwa</a:t>
            </a:r>
            <a:r>
              <a:rPr dirty="0" sz="2400" spc="-130">
                <a:solidFill>
                  <a:srgbClr val="755DD9"/>
                </a:solidFill>
                <a:latin typeface="Franklin Gothic Medium"/>
                <a:cs typeface="Franklin Gothic Medium"/>
              </a:rPr>
              <a:t>t</a:t>
            </a:r>
            <a:r>
              <a:rPr dirty="0" sz="2400" spc="-120">
                <a:solidFill>
                  <a:srgbClr val="755DD9"/>
                </a:solidFill>
                <a:latin typeface="Franklin Gothic Medium"/>
                <a:cs typeface="Franklin Gothic Medium"/>
              </a:rPr>
              <a:t>c</a:t>
            </a:r>
            <a:r>
              <a:rPr dirty="0" sz="2400" spc="-200">
                <a:solidFill>
                  <a:srgbClr val="755DD9"/>
                </a:solidFill>
                <a:latin typeface="Franklin Gothic Medium"/>
                <a:cs typeface="Franklin Gothic Medium"/>
              </a:rPr>
              <a:t>h</a:t>
            </a:r>
            <a:r>
              <a:rPr dirty="0" sz="2400" spc="-170">
                <a:solidFill>
                  <a:srgbClr val="755DD9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0">
                <a:solidFill>
                  <a:srgbClr val="755DD9"/>
                </a:solidFill>
                <a:latin typeface="Franklin Gothic Medium"/>
                <a:cs typeface="Franklin Gothic Medium"/>
              </a:rPr>
              <a:t>P</a:t>
            </a:r>
            <a:r>
              <a:rPr dirty="0" sz="2400" spc="-114">
                <a:solidFill>
                  <a:srgbClr val="755DD9"/>
                </a:solidFill>
                <a:latin typeface="Franklin Gothic Medium"/>
                <a:cs typeface="Franklin Gothic Medium"/>
              </a:rPr>
              <a:t>r</a:t>
            </a:r>
            <a:r>
              <a:rPr dirty="0" sz="2400" spc="-170">
                <a:solidFill>
                  <a:srgbClr val="755DD9"/>
                </a:solidFill>
                <a:latin typeface="Franklin Gothic Medium"/>
                <a:cs typeface="Franklin Gothic Medium"/>
              </a:rPr>
              <a:t>o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8502" y="1012698"/>
            <a:ext cx="2338578" cy="58430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91484" y="1196339"/>
            <a:ext cx="2373630" cy="831850"/>
          </a:xfrm>
          <a:prstGeom prst="rect">
            <a:avLst/>
          </a:prstGeom>
          <a:solidFill>
            <a:srgbClr val="EAE4EB"/>
          </a:solidFill>
          <a:ln w="28955">
            <a:solidFill>
              <a:srgbClr val="E8CDE7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1440" marR="147320">
              <a:lnSpc>
                <a:spcPct val="100000"/>
              </a:lnSpc>
              <a:spcBef>
                <a:spcPts val="290"/>
              </a:spcBef>
            </a:pPr>
            <a:r>
              <a:rPr dirty="0" sz="2400" spc="-155">
                <a:solidFill>
                  <a:srgbClr val="755DD9"/>
                </a:solidFill>
                <a:latin typeface="Franklin Gothic Medium"/>
                <a:cs typeface="Franklin Gothic Medium"/>
              </a:rPr>
              <a:t>S</a:t>
            </a:r>
            <a:r>
              <a:rPr dirty="0" sz="2400" spc="-135">
                <a:solidFill>
                  <a:srgbClr val="755DD9"/>
                </a:solidFill>
                <a:latin typeface="Franklin Gothic Medium"/>
                <a:cs typeface="Franklin Gothic Medium"/>
              </a:rPr>
              <a:t>t</a:t>
            </a:r>
            <a:r>
              <a:rPr dirty="0" sz="2400" spc="-135">
                <a:solidFill>
                  <a:srgbClr val="755DD9"/>
                </a:solidFill>
                <a:latin typeface="Franklin Gothic Medium"/>
                <a:cs typeface="Franklin Gothic Medium"/>
              </a:rPr>
              <a:t>r</a:t>
            </a:r>
            <a:r>
              <a:rPr dirty="0" sz="2400" spc="-55">
                <a:solidFill>
                  <a:srgbClr val="755DD9"/>
                </a:solidFill>
                <a:latin typeface="Franklin Gothic Medium"/>
                <a:cs typeface="Franklin Gothic Medium"/>
              </a:rPr>
              <a:t>i</a:t>
            </a:r>
            <a:r>
              <a:rPr dirty="0" sz="2400" spc="-130">
                <a:solidFill>
                  <a:srgbClr val="755DD9"/>
                </a:solidFill>
                <a:latin typeface="Franklin Gothic Medium"/>
                <a:cs typeface="Franklin Gothic Medium"/>
              </a:rPr>
              <a:t>ving:</a:t>
            </a:r>
            <a:r>
              <a:rPr dirty="0" sz="2400" spc="-165">
                <a:solidFill>
                  <a:srgbClr val="755DD9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40">
                <a:solidFill>
                  <a:srgbClr val="755DD9"/>
                </a:solidFill>
                <a:latin typeface="Franklin Gothic Medium"/>
                <a:cs typeface="Franklin Gothic Medium"/>
              </a:rPr>
              <a:t>Po</a:t>
            </a:r>
            <a:r>
              <a:rPr dirty="0" sz="2400" spc="-365">
                <a:solidFill>
                  <a:srgbClr val="755DD9"/>
                </a:solidFill>
                <a:latin typeface="Franklin Gothic Medium"/>
                <a:cs typeface="Franklin Gothic Medium"/>
              </a:rPr>
              <a:t>m</a:t>
            </a:r>
            <a:r>
              <a:rPr dirty="0" sz="2400" spc="-175">
                <a:solidFill>
                  <a:srgbClr val="755DD9"/>
                </a:solidFill>
                <a:latin typeface="Franklin Gothic Medium"/>
                <a:cs typeface="Franklin Gothic Medium"/>
              </a:rPr>
              <a:t>odo</a:t>
            </a:r>
            <a:r>
              <a:rPr dirty="0" sz="2400" spc="-85">
                <a:solidFill>
                  <a:srgbClr val="755DD9"/>
                </a:solidFill>
                <a:latin typeface="Franklin Gothic Medium"/>
                <a:cs typeface="Franklin Gothic Medium"/>
              </a:rPr>
              <a:t>r</a:t>
            </a:r>
            <a:r>
              <a:rPr dirty="0" sz="2400" spc="-110">
                <a:solidFill>
                  <a:srgbClr val="755DD9"/>
                </a:solidFill>
                <a:latin typeface="Franklin Gothic Medium"/>
                <a:cs typeface="Franklin Gothic Medium"/>
              </a:rPr>
              <a:t>o  </a:t>
            </a:r>
            <a:r>
              <a:rPr dirty="0" sz="2400" spc="-180">
                <a:solidFill>
                  <a:srgbClr val="755DD9"/>
                </a:solidFill>
                <a:latin typeface="Franklin Gothic Medium"/>
                <a:cs typeface="Franklin Gothic Medium"/>
              </a:rPr>
              <a:t>F</a:t>
            </a:r>
            <a:r>
              <a:rPr dirty="0" sz="2400" spc="-180">
                <a:solidFill>
                  <a:srgbClr val="755DD9"/>
                </a:solidFill>
                <a:latin typeface="Franklin Gothic Medium"/>
                <a:cs typeface="Franklin Gothic Medium"/>
              </a:rPr>
              <a:t>o</a:t>
            </a:r>
            <a:r>
              <a:rPr dirty="0" sz="2400" spc="-155">
                <a:solidFill>
                  <a:srgbClr val="755DD9"/>
                </a:solidFill>
                <a:latin typeface="Franklin Gothic Medium"/>
                <a:cs typeface="Franklin Gothic Medium"/>
              </a:rPr>
              <a:t>c</a:t>
            </a:r>
            <a:r>
              <a:rPr dirty="0" sz="2400" spc="-175">
                <a:solidFill>
                  <a:srgbClr val="755DD9"/>
                </a:solidFill>
                <a:latin typeface="Franklin Gothic Medium"/>
                <a:cs typeface="Franklin Gothic Medium"/>
              </a:rPr>
              <a:t>u</a:t>
            </a:r>
            <a:r>
              <a:rPr dirty="0" sz="2400" spc="-150">
                <a:solidFill>
                  <a:srgbClr val="755DD9"/>
                </a:solidFill>
                <a:latin typeface="Franklin Gothic Medium"/>
                <a:cs typeface="Franklin Gothic Medium"/>
              </a:rPr>
              <a:t>s</a:t>
            </a:r>
            <a:r>
              <a:rPr dirty="0" sz="2400" spc="-165">
                <a:solidFill>
                  <a:srgbClr val="755DD9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20">
                <a:solidFill>
                  <a:srgbClr val="755DD9"/>
                </a:solidFill>
                <a:latin typeface="Franklin Gothic Medium"/>
                <a:cs typeface="Franklin Gothic Medium"/>
              </a:rPr>
              <a:t>T</a:t>
            </a:r>
            <a:r>
              <a:rPr dirty="0" sz="2400" spc="-55">
                <a:solidFill>
                  <a:srgbClr val="755DD9"/>
                </a:solidFill>
                <a:latin typeface="Franklin Gothic Medium"/>
                <a:cs typeface="Franklin Gothic Medium"/>
              </a:rPr>
              <a:t>i</a:t>
            </a:r>
            <a:r>
              <a:rPr dirty="0" sz="2400" spc="-385">
                <a:solidFill>
                  <a:srgbClr val="755DD9"/>
                </a:solidFill>
                <a:latin typeface="Franklin Gothic Medium"/>
                <a:cs typeface="Franklin Gothic Medium"/>
              </a:rPr>
              <a:t>m</a:t>
            </a:r>
            <a:r>
              <a:rPr dirty="0" sz="2400" spc="-225">
                <a:solidFill>
                  <a:srgbClr val="755DD9"/>
                </a:solidFill>
                <a:latin typeface="Franklin Gothic Medium"/>
                <a:cs typeface="Franklin Gothic Medium"/>
              </a:rPr>
              <a:t>e</a:t>
            </a:r>
            <a:r>
              <a:rPr dirty="0" sz="2400" spc="-145">
                <a:solidFill>
                  <a:srgbClr val="755DD9"/>
                </a:solidFill>
                <a:latin typeface="Franklin Gothic Medium"/>
                <a:cs typeface="Franklin Gothic Medium"/>
              </a:rPr>
              <a:t>r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6206" y="956309"/>
            <a:ext cx="2843022" cy="58994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66554" y="3932682"/>
            <a:ext cx="1945005" cy="831850"/>
          </a:xfrm>
          <a:prstGeom prst="rect">
            <a:avLst/>
          </a:prstGeom>
          <a:solidFill>
            <a:srgbClr val="EAE4EB"/>
          </a:solidFill>
          <a:ln w="28955">
            <a:solidFill>
              <a:srgbClr val="E8CDE7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295"/>
              </a:spcBef>
            </a:pPr>
            <a:r>
              <a:rPr dirty="0" sz="2400" spc="-260">
                <a:solidFill>
                  <a:srgbClr val="755DD9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55">
                <a:solidFill>
                  <a:srgbClr val="755DD9"/>
                </a:solidFill>
                <a:latin typeface="Franklin Gothic Medium"/>
                <a:cs typeface="Franklin Gothic Medium"/>
              </a:rPr>
              <a:t>l</a:t>
            </a:r>
            <a:r>
              <a:rPr dirty="0" sz="2400" spc="-250">
                <a:solidFill>
                  <a:srgbClr val="755DD9"/>
                </a:solidFill>
                <a:latin typeface="Franklin Gothic Medium"/>
                <a:cs typeface="Franklin Gothic Medium"/>
              </a:rPr>
              <a:t>arm</a:t>
            </a:r>
            <a:r>
              <a:rPr dirty="0" sz="2400" spc="-170">
                <a:solidFill>
                  <a:srgbClr val="755DD9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30">
                <a:solidFill>
                  <a:srgbClr val="755DD9"/>
                </a:solidFill>
                <a:latin typeface="Franklin Gothic Medium"/>
                <a:cs typeface="Franklin Gothic Medium"/>
              </a:rPr>
              <a:t>C</a:t>
            </a:r>
            <a:r>
              <a:rPr dirty="0" sz="2400" spc="-45">
                <a:solidFill>
                  <a:srgbClr val="755DD9"/>
                </a:solidFill>
                <a:latin typeface="Franklin Gothic Medium"/>
                <a:cs typeface="Franklin Gothic Medium"/>
              </a:rPr>
              <a:t>l</a:t>
            </a:r>
            <a:r>
              <a:rPr dirty="0" sz="2400" spc="-165">
                <a:solidFill>
                  <a:srgbClr val="755DD9"/>
                </a:solidFill>
                <a:latin typeface="Franklin Gothic Medium"/>
                <a:cs typeface="Franklin Gothic Medium"/>
              </a:rPr>
              <a:t>o</a:t>
            </a:r>
            <a:r>
              <a:rPr dirty="0" sz="2400" spc="-120">
                <a:solidFill>
                  <a:srgbClr val="755DD9"/>
                </a:solidFill>
                <a:latin typeface="Franklin Gothic Medium"/>
                <a:cs typeface="Franklin Gothic Medium"/>
              </a:rPr>
              <a:t>c</a:t>
            </a:r>
            <a:r>
              <a:rPr dirty="0" sz="2400" spc="-260">
                <a:solidFill>
                  <a:srgbClr val="755DD9"/>
                </a:solidFill>
                <a:latin typeface="Franklin Gothic Medium"/>
                <a:cs typeface="Franklin Gothic Medium"/>
              </a:rPr>
              <a:t>k</a:t>
            </a:r>
            <a:r>
              <a:rPr dirty="0" sz="2400" spc="-165">
                <a:solidFill>
                  <a:srgbClr val="755DD9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40">
                <a:solidFill>
                  <a:srgbClr val="755DD9"/>
                </a:solidFill>
                <a:latin typeface="Franklin Gothic Medium"/>
                <a:cs typeface="Franklin Gothic Medium"/>
              </a:rPr>
              <a:t>f</a:t>
            </a:r>
            <a:r>
              <a:rPr dirty="0" sz="2400" spc="-155">
                <a:solidFill>
                  <a:srgbClr val="755DD9"/>
                </a:solidFill>
                <a:latin typeface="Franklin Gothic Medium"/>
                <a:cs typeface="Franklin Gothic Medium"/>
              </a:rPr>
              <a:t>or</a:t>
            </a:r>
            <a:endParaRPr sz="2400">
              <a:latin typeface="Franklin Gothic Medium"/>
              <a:cs typeface="Franklin Gothic Medium"/>
            </a:endParaRPr>
          </a:p>
          <a:p>
            <a:pPr algn="r" marR="83820">
              <a:lnSpc>
                <a:spcPct val="100000"/>
              </a:lnSpc>
            </a:pPr>
            <a:r>
              <a:rPr dirty="0" sz="2400" spc="-200">
                <a:solidFill>
                  <a:srgbClr val="755DD9"/>
                </a:solidFill>
                <a:latin typeface="Franklin Gothic Medium"/>
                <a:cs typeface="Franklin Gothic Medium"/>
              </a:rPr>
              <a:t>Me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431" y="300990"/>
            <a:ext cx="11081385" cy="464184"/>
          </a:xfrm>
          <a:prstGeom prst="rect">
            <a:avLst/>
          </a:prstGeom>
          <a:solidFill>
            <a:srgbClr val="EBDDF6"/>
          </a:solidFill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2400" spc="-155">
                <a:solidFill>
                  <a:srgbClr val="92278F"/>
                </a:solidFill>
                <a:latin typeface="Franklin Gothic Medium"/>
                <a:cs typeface="Franklin Gothic Medium"/>
              </a:rPr>
              <a:t>Possi</a:t>
            </a:r>
            <a:r>
              <a:rPr dirty="0" sz="2400" spc="-180">
                <a:solidFill>
                  <a:srgbClr val="92278F"/>
                </a:solidFill>
                <a:latin typeface="Franklin Gothic Medium"/>
                <a:cs typeface="Franklin Gothic Medium"/>
              </a:rPr>
              <a:t>b</a:t>
            </a:r>
            <a:r>
              <a:rPr dirty="0" sz="2400" spc="-55">
                <a:solidFill>
                  <a:srgbClr val="92278F"/>
                </a:solidFill>
                <a:latin typeface="Franklin Gothic Medium"/>
                <a:cs typeface="Franklin Gothic Medium"/>
              </a:rPr>
              <a:t>l</a:t>
            </a:r>
            <a:r>
              <a:rPr dirty="0" sz="2400" spc="-200">
                <a:solidFill>
                  <a:srgbClr val="92278F"/>
                </a:solidFill>
                <a:latin typeface="Franklin Gothic Medium"/>
                <a:cs typeface="Franklin Gothic Medium"/>
              </a:rPr>
              <a:t>e</a:t>
            </a:r>
            <a:r>
              <a:rPr dirty="0" sz="2400" spc="-170">
                <a:solidFill>
                  <a:srgbClr val="92278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70">
                <a:solidFill>
                  <a:srgbClr val="92278F"/>
                </a:solidFill>
                <a:latin typeface="Franklin Gothic Medium"/>
                <a:cs typeface="Franklin Gothic Medium"/>
              </a:rPr>
              <a:t>S</a:t>
            </a:r>
            <a:r>
              <a:rPr dirty="0" sz="2400" spc="-145">
                <a:solidFill>
                  <a:srgbClr val="92278F"/>
                </a:solidFill>
                <a:latin typeface="Franklin Gothic Medium"/>
                <a:cs typeface="Franklin Gothic Medium"/>
              </a:rPr>
              <a:t>o</a:t>
            </a:r>
            <a:r>
              <a:rPr dirty="0" sz="2400" spc="-55">
                <a:solidFill>
                  <a:srgbClr val="92278F"/>
                </a:solidFill>
                <a:latin typeface="Franklin Gothic Medium"/>
                <a:cs typeface="Franklin Gothic Medium"/>
              </a:rPr>
              <a:t>l</a:t>
            </a:r>
            <a:r>
              <a:rPr dirty="0" sz="2400" spc="-200">
                <a:solidFill>
                  <a:srgbClr val="92278F"/>
                </a:solidFill>
                <a:latin typeface="Franklin Gothic Medium"/>
                <a:cs typeface="Franklin Gothic Medium"/>
              </a:rPr>
              <a:t>u</a:t>
            </a:r>
            <a:r>
              <a:rPr dirty="0" sz="2400" spc="-120">
                <a:solidFill>
                  <a:srgbClr val="92278F"/>
                </a:solidFill>
                <a:latin typeface="Franklin Gothic Medium"/>
                <a:cs typeface="Franklin Gothic Medium"/>
              </a:rPr>
              <a:t>t</a:t>
            </a:r>
            <a:r>
              <a:rPr dirty="0" sz="2400" spc="-140">
                <a:solidFill>
                  <a:srgbClr val="92278F"/>
                </a:solidFill>
                <a:latin typeface="Franklin Gothic Medium"/>
                <a:cs typeface="Franklin Gothic Medium"/>
              </a:rPr>
              <a:t>ion</a:t>
            </a:r>
            <a:r>
              <a:rPr dirty="0" sz="2400" spc="-155">
                <a:solidFill>
                  <a:srgbClr val="92278F"/>
                </a:solidFill>
                <a:latin typeface="Franklin Gothic Medium"/>
                <a:cs typeface="Franklin Gothic Medium"/>
              </a:rPr>
              <a:t>s</a:t>
            </a:r>
            <a:r>
              <a:rPr dirty="0" sz="2400" spc="-10">
                <a:solidFill>
                  <a:srgbClr val="92278F"/>
                </a:solidFill>
                <a:latin typeface="Franklin Gothic Medium"/>
                <a:cs typeface="Franklin Gothic Medium"/>
              </a:rPr>
              <a:t>:</a:t>
            </a:r>
            <a:r>
              <a:rPr dirty="0" sz="2400" spc="-165">
                <a:solidFill>
                  <a:srgbClr val="92278F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5">
                <a:solidFill>
                  <a:srgbClr val="92278F"/>
                </a:solidFill>
                <a:latin typeface="Franklin Gothic Medium"/>
                <a:cs typeface="Franklin Gothic Medium"/>
              </a:rPr>
              <a:t>C</a:t>
            </a:r>
            <a:r>
              <a:rPr dirty="0" sz="2400" spc="-165">
                <a:solidFill>
                  <a:srgbClr val="92278F"/>
                </a:solidFill>
                <a:latin typeface="Franklin Gothic Medium"/>
                <a:cs typeface="Franklin Gothic Medium"/>
              </a:rPr>
              <a:t>O</a:t>
            </a:r>
            <a:r>
              <a:rPr dirty="0" sz="2400" spc="-215">
                <a:solidFill>
                  <a:srgbClr val="92278F"/>
                </a:solidFill>
                <a:latin typeface="Franklin Gothic Medium"/>
                <a:cs typeface="Franklin Gothic Medium"/>
              </a:rPr>
              <a:t>MPETI</a:t>
            </a:r>
            <a:r>
              <a:rPr dirty="0" sz="2400" spc="-190">
                <a:solidFill>
                  <a:srgbClr val="92278F"/>
                </a:solidFill>
                <a:latin typeface="Franklin Gothic Medium"/>
                <a:cs typeface="Franklin Gothic Medium"/>
              </a:rPr>
              <a:t>T</a:t>
            </a:r>
            <a:r>
              <a:rPr dirty="0" sz="2400" spc="-204">
                <a:solidFill>
                  <a:srgbClr val="92278F"/>
                </a:solidFill>
                <a:latin typeface="Franklin Gothic Medium"/>
                <a:cs typeface="Franklin Gothic Medium"/>
              </a:rPr>
              <a:t>ORS</a:t>
            </a:r>
            <a:endParaRPr sz="24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839342"/>
            <a:ext cx="12164695" cy="4968240"/>
            <a:chOff x="0" y="839342"/>
            <a:chExt cx="12164695" cy="49682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9089" y="2506217"/>
              <a:ext cx="876300" cy="1047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1904" y="4419600"/>
              <a:ext cx="876300" cy="1047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5705" y="3033522"/>
              <a:ext cx="876300" cy="104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1198" y="1709924"/>
              <a:ext cx="683369" cy="1046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592372"/>
              <a:ext cx="567631" cy="1064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9" y="839342"/>
              <a:ext cx="800129" cy="956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2617" y="5702808"/>
              <a:ext cx="876300" cy="104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041" y="1212870"/>
            <a:ext cx="4019550" cy="6299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800" spc="-140">
                <a:solidFill>
                  <a:srgbClr val="7E7E7E"/>
                </a:solidFill>
                <a:latin typeface="Franklin Gothic Medium"/>
                <a:cs typeface="Franklin Gothic Medium"/>
              </a:rPr>
              <a:t>Ever</a:t>
            </a:r>
            <a:r>
              <a:rPr dirty="0" sz="1800" spc="-145">
                <a:solidFill>
                  <a:srgbClr val="7E7E7E"/>
                </a:solidFill>
                <a:latin typeface="Franklin Gothic Medium"/>
                <a:cs typeface="Franklin Gothic Medium"/>
              </a:rPr>
              <a:t>y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thin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g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95">
                <a:solidFill>
                  <a:srgbClr val="7E7E7E"/>
                </a:solidFill>
                <a:latin typeface="Franklin Gothic Medium"/>
                <a:cs typeface="Franklin Gothic Medium"/>
              </a:rPr>
              <a:t>in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40">
                <a:solidFill>
                  <a:srgbClr val="7E7E7E"/>
                </a:solidFill>
                <a:latin typeface="Franklin Gothic Medium"/>
                <a:cs typeface="Franklin Gothic Medium"/>
              </a:rPr>
              <a:t>1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5">
                <a:solidFill>
                  <a:srgbClr val="7E7E7E"/>
                </a:solidFill>
                <a:latin typeface="Franklin Gothic Medium"/>
                <a:cs typeface="Franklin Gothic Medium"/>
              </a:rPr>
              <a:t>place</a:t>
            </a:r>
            <a:r>
              <a:rPr dirty="0" sz="1800" spc="-55">
                <a:solidFill>
                  <a:srgbClr val="7E7E7E"/>
                </a:solidFill>
                <a:latin typeface="Franklin Gothic Medium"/>
                <a:cs typeface="Franklin Gothic Medium"/>
              </a:rPr>
              <a:t>.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40">
                <a:solidFill>
                  <a:srgbClr val="7E7E7E"/>
                </a:solidFill>
                <a:latin typeface="Franklin Gothic Medium"/>
                <a:cs typeface="Franklin Gothic Medium"/>
              </a:rPr>
              <a:t>Very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convenient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and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50">
                <a:solidFill>
                  <a:srgbClr val="7E7E7E"/>
                </a:solidFill>
                <a:latin typeface="Franklin Gothic Medium"/>
                <a:cs typeface="Franklin Gothic Medium"/>
              </a:rPr>
              <a:t>sa</a:t>
            </a:r>
            <a:r>
              <a:rPr dirty="0" sz="1800" spc="-140">
                <a:solidFill>
                  <a:srgbClr val="7E7E7E"/>
                </a:solidFill>
                <a:latin typeface="Franklin Gothic Medium"/>
                <a:cs typeface="Franklin Gothic Medium"/>
              </a:rPr>
              <a:t>v</a:t>
            </a:r>
            <a:r>
              <a:rPr dirty="0" sz="1800" spc="-130">
                <a:solidFill>
                  <a:srgbClr val="7E7E7E"/>
                </a:solidFill>
                <a:latin typeface="Franklin Gothic Medium"/>
                <a:cs typeface="Franklin Gothic Medium"/>
              </a:rPr>
              <a:t>es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145">
                <a:solidFill>
                  <a:srgbClr val="7E7E7E"/>
                </a:solidFill>
                <a:latin typeface="Franklin Gothic Medium"/>
                <a:cs typeface="Franklin Gothic Medium"/>
              </a:rPr>
              <a:t>a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good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60">
                <a:solidFill>
                  <a:srgbClr val="7E7E7E"/>
                </a:solidFill>
                <a:latin typeface="Franklin Gothic Medium"/>
                <a:cs typeface="Franklin Gothic Medium"/>
              </a:rPr>
              <a:t>amount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of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55">
                <a:solidFill>
                  <a:srgbClr val="B969B8"/>
                </a:solidFill>
                <a:latin typeface="Franklin Gothic Medium"/>
                <a:cs typeface="Franklin Gothic Medium"/>
              </a:rPr>
              <a:t>time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041" y="646175"/>
            <a:ext cx="143383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00">
                <a:solidFill>
                  <a:srgbClr val="755DD9"/>
                </a:solidFill>
              </a:rPr>
              <a:t>Al</a:t>
            </a:r>
            <a:r>
              <a:rPr dirty="0" sz="3200" spc="-114">
                <a:solidFill>
                  <a:srgbClr val="755DD9"/>
                </a:solidFill>
              </a:rPr>
              <a:t>l</a:t>
            </a:r>
            <a:r>
              <a:rPr dirty="0" sz="3200" spc="-195">
                <a:solidFill>
                  <a:srgbClr val="755DD9"/>
                </a:solidFill>
              </a:rPr>
              <a:t> </a:t>
            </a:r>
            <a:r>
              <a:rPr dirty="0" sz="3200" spc="-170">
                <a:solidFill>
                  <a:srgbClr val="755DD9"/>
                </a:solidFill>
              </a:rPr>
              <a:t>in</a:t>
            </a:r>
            <a:r>
              <a:rPr dirty="0" sz="3200" spc="-195">
                <a:solidFill>
                  <a:srgbClr val="755DD9"/>
                </a:solidFill>
              </a:rPr>
              <a:t> </a:t>
            </a:r>
            <a:r>
              <a:rPr dirty="0" sz="3200" spc="-285">
                <a:solidFill>
                  <a:srgbClr val="755DD9"/>
                </a:solidFill>
              </a:rPr>
              <a:t>O</a:t>
            </a:r>
            <a:r>
              <a:rPr dirty="0" sz="3200" spc="-229">
                <a:solidFill>
                  <a:srgbClr val="755DD9"/>
                </a:solidFill>
              </a:rPr>
              <a:t>n</a:t>
            </a:r>
            <a:r>
              <a:rPr dirty="0" sz="3200" spc="-265">
                <a:solidFill>
                  <a:srgbClr val="755DD9"/>
                </a:solidFill>
              </a:rPr>
              <a:t>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90041" y="2597433"/>
            <a:ext cx="4785360" cy="1387475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3200" spc="-270">
                <a:solidFill>
                  <a:srgbClr val="755DD9"/>
                </a:solidFill>
                <a:latin typeface="Franklin Gothic Medium"/>
                <a:cs typeface="Franklin Gothic Medium"/>
              </a:rPr>
              <a:t>N</a:t>
            </a:r>
            <a:r>
              <a:rPr dirty="0" sz="3200" spc="-225">
                <a:solidFill>
                  <a:srgbClr val="755DD9"/>
                </a:solidFill>
                <a:latin typeface="Franklin Gothic Medium"/>
                <a:cs typeface="Franklin Gothic Medium"/>
              </a:rPr>
              <a:t>o</a:t>
            </a:r>
            <a:r>
              <a:rPr dirty="0" sz="3200" spc="-204">
                <a:solidFill>
                  <a:srgbClr val="755DD9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54">
                <a:solidFill>
                  <a:srgbClr val="755DD9"/>
                </a:solidFill>
                <a:latin typeface="Franklin Gothic Medium"/>
                <a:cs typeface="Franklin Gothic Medium"/>
              </a:rPr>
              <a:t>Ads</a:t>
            </a:r>
            <a:endParaRPr sz="32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10000"/>
              </a:lnSpc>
              <a:spcBef>
                <a:spcPts val="630"/>
              </a:spcBef>
            </a:pPr>
            <a:r>
              <a:rPr dirty="0" sz="1800" spc="-145">
                <a:solidFill>
                  <a:srgbClr val="7E7E7E"/>
                </a:solidFill>
                <a:latin typeface="Franklin Gothic Medium"/>
                <a:cs typeface="Franklin Gothic Medium"/>
              </a:rPr>
              <a:t>Ads</a:t>
            </a:r>
            <a:r>
              <a:rPr dirty="0" sz="1800" spc="-11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are</a:t>
            </a:r>
            <a:r>
              <a:rPr dirty="0" sz="1800" spc="-11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annoying.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5">
                <a:solidFill>
                  <a:srgbClr val="7E7E7E"/>
                </a:solidFill>
                <a:latin typeface="Franklin Gothic Medium"/>
                <a:cs typeface="Franklin Gothic Medium"/>
              </a:rPr>
              <a:t>Especially</a:t>
            </a:r>
            <a:r>
              <a:rPr dirty="0" sz="1800" spc="-11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ones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 that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0">
                <a:solidFill>
                  <a:srgbClr val="7E7E7E"/>
                </a:solidFill>
                <a:latin typeface="Franklin Gothic Medium"/>
                <a:cs typeface="Franklin Gothic Medium"/>
              </a:rPr>
              <a:t>cannot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be</a:t>
            </a:r>
            <a:r>
              <a:rPr dirty="0" sz="1800" spc="-11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skipped </a:t>
            </a:r>
            <a:r>
              <a:rPr dirty="0" sz="1800" spc="-43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75">
                <a:solidFill>
                  <a:srgbClr val="7E7E7E"/>
                </a:solidFill>
                <a:latin typeface="Franklin Gothic Medium"/>
                <a:cs typeface="Franklin Gothic Medium"/>
              </a:rPr>
              <a:t>when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65">
                <a:solidFill>
                  <a:srgbClr val="7E7E7E"/>
                </a:solidFill>
                <a:latin typeface="Franklin Gothic Medium"/>
                <a:cs typeface="Franklin Gothic Medium"/>
              </a:rPr>
              <a:t>y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ou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40">
                <a:solidFill>
                  <a:srgbClr val="7E7E7E"/>
                </a:solidFill>
                <a:latin typeface="Franklin Gothic Medium"/>
                <a:cs typeface="Franklin Gothic Medium"/>
              </a:rPr>
              <a:t>w</a:t>
            </a:r>
            <a:r>
              <a:rPr dirty="0" sz="1800" spc="-130">
                <a:solidFill>
                  <a:srgbClr val="7E7E7E"/>
                </a:solidFill>
                <a:latin typeface="Franklin Gothic Medium"/>
                <a:cs typeface="Franklin Gothic Medium"/>
              </a:rPr>
              <a:t>ant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90">
                <a:solidFill>
                  <a:srgbClr val="7E7E7E"/>
                </a:solidFill>
                <a:latin typeface="Franklin Gothic Medium"/>
                <a:cs typeface="Franklin Gothic Medium"/>
              </a:rPr>
              <a:t>t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o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d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o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60">
                <a:solidFill>
                  <a:srgbClr val="7E7E7E"/>
                </a:solidFill>
                <a:latin typeface="Franklin Gothic Medium"/>
                <a:cs typeface="Franklin Gothic Medium"/>
              </a:rPr>
              <a:t>someth</a:t>
            </a:r>
            <a:r>
              <a:rPr dirty="0" sz="1800" spc="-70">
                <a:solidFill>
                  <a:srgbClr val="7E7E7E"/>
                </a:solidFill>
                <a:latin typeface="Franklin Gothic Medium"/>
                <a:cs typeface="Franklin Gothic Medium"/>
              </a:rPr>
              <a:t>i</a:t>
            </a:r>
            <a:r>
              <a:rPr dirty="0" sz="1800" spc="-145">
                <a:solidFill>
                  <a:srgbClr val="7E7E7E"/>
                </a:solidFill>
                <a:latin typeface="Franklin Gothic Medium"/>
                <a:cs typeface="Franklin Gothic Medium"/>
              </a:rPr>
              <a:t>ng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041" y="4796789"/>
            <a:ext cx="3283585" cy="1388110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3200" spc="-204">
                <a:solidFill>
                  <a:srgbClr val="755DD9"/>
                </a:solidFill>
                <a:latin typeface="Franklin Gothic Medium"/>
                <a:cs typeface="Franklin Gothic Medium"/>
              </a:rPr>
              <a:t>Si</a:t>
            </a:r>
            <a:r>
              <a:rPr dirty="0" sz="3200" spc="-420">
                <a:solidFill>
                  <a:srgbClr val="755DD9"/>
                </a:solidFill>
                <a:latin typeface="Franklin Gothic Medium"/>
                <a:cs typeface="Franklin Gothic Medium"/>
              </a:rPr>
              <a:t>m</a:t>
            </a:r>
            <a:r>
              <a:rPr dirty="0" sz="3200" spc="-165">
                <a:solidFill>
                  <a:srgbClr val="755DD9"/>
                </a:solidFill>
                <a:latin typeface="Franklin Gothic Medium"/>
                <a:cs typeface="Franklin Gothic Medium"/>
              </a:rPr>
              <a:t>pl</a:t>
            </a:r>
            <a:r>
              <a:rPr dirty="0" sz="3200" spc="-215">
                <a:solidFill>
                  <a:srgbClr val="755DD9"/>
                </a:solidFill>
                <a:latin typeface="Franklin Gothic Medium"/>
                <a:cs typeface="Franklin Gothic Medium"/>
              </a:rPr>
              <a:t>e</a:t>
            </a:r>
            <a:r>
              <a:rPr dirty="0" sz="3200" spc="-195">
                <a:solidFill>
                  <a:srgbClr val="755DD9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275">
                <a:solidFill>
                  <a:srgbClr val="755DD9"/>
                </a:solidFill>
                <a:latin typeface="Franklin Gothic Medium"/>
                <a:cs typeface="Franklin Gothic Medium"/>
              </a:rPr>
              <a:t>De</a:t>
            </a:r>
            <a:r>
              <a:rPr dirty="0" sz="3200" spc="-210">
                <a:solidFill>
                  <a:srgbClr val="755DD9"/>
                </a:solidFill>
                <a:latin typeface="Franklin Gothic Medium"/>
                <a:cs typeface="Franklin Gothic Medium"/>
              </a:rPr>
              <a:t>s</a:t>
            </a:r>
            <a:r>
              <a:rPr dirty="0" sz="3200" spc="-195">
                <a:solidFill>
                  <a:srgbClr val="755DD9"/>
                </a:solidFill>
                <a:latin typeface="Franklin Gothic Medium"/>
                <a:cs typeface="Franklin Gothic Medium"/>
              </a:rPr>
              <a:t>ign</a:t>
            </a:r>
            <a:endParaRPr sz="32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10000"/>
              </a:lnSpc>
              <a:spcBef>
                <a:spcPts val="630"/>
              </a:spcBef>
            </a:pPr>
            <a:r>
              <a:rPr dirty="0" sz="1800" spc="-145">
                <a:solidFill>
                  <a:srgbClr val="7E7E7E"/>
                </a:solidFill>
                <a:latin typeface="Franklin Gothic Medium"/>
                <a:cs typeface="Franklin Gothic Medium"/>
              </a:rPr>
              <a:t>No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40">
                <a:solidFill>
                  <a:srgbClr val="7E7E7E"/>
                </a:solidFill>
                <a:latin typeface="Franklin Gothic Medium"/>
                <a:cs typeface="Franklin Gothic Medium"/>
              </a:rPr>
              <a:t>need</a:t>
            </a:r>
            <a:r>
              <a:rPr dirty="0" sz="1800" spc="-110">
                <a:solidFill>
                  <a:srgbClr val="7E7E7E"/>
                </a:solidFill>
                <a:latin typeface="Franklin Gothic Medium"/>
                <a:cs typeface="Franklin Gothic Medium"/>
              </a:rPr>
              <a:t> to</a:t>
            </a:r>
            <a:r>
              <a:rPr dirty="0" sz="1800" spc="-12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04">
                <a:solidFill>
                  <a:srgbClr val="7E7E7E"/>
                </a:solidFill>
                <a:latin typeface="Franklin Gothic Medium"/>
                <a:cs typeface="Franklin Gothic Medium"/>
              </a:rPr>
              <a:t>make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things</a:t>
            </a:r>
            <a:r>
              <a:rPr dirty="0" sz="1800" spc="-13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complicated. </a:t>
            </a:r>
            <a:r>
              <a:rPr dirty="0" sz="1800" spc="-200">
                <a:solidFill>
                  <a:srgbClr val="7E7E7E"/>
                </a:solidFill>
                <a:latin typeface="Franklin Gothic Medium"/>
                <a:cs typeface="Franklin Gothic Medium"/>
              </a:rPr>
              <a:t>A </a:t>
            </a:r>
            <a:r>
              <a:rPr dirty="0" sz="1800" spc="-43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0">
                <a:solidFill>
                  <a:srgbClr val="7E7E7E"/>
                </a:solidFill>
                <a:latin typeface="Franklin Gothic Medium"/>
                <a:cs typeface="Franklin Gothic Medium"/>
              </a:rPr>
              <a:t>simpl</a:t>
            </a:r>
            <a:r>
              <a:rPr dirty="0" sz="1800" spc="-140">
                <a:solidFill>
                  <a:srgbClr val="7E7E7E"/>
                </a:solidFill>
                <a:latin typeface="Franklin Gothic Medium"/>
                <a:cs typeface="Franklin Gothic Medium"/>
              </a:rPr>
              <a:t>e</a:t>
            </a:r>
            <a:r>
              <a:rPr dirty="0" sz="1800" spc="-105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desi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g</a:t>
            </a:r>
            <a:r>
              <a:rPr dirty="0" sz="1800" spc="-150">
                <a:solidFill>
                  <a:srgbClr val="7E7E7E"/>
                </a:solidFill>
                <a:latin typeface="Franklin Gothic Medium"/>
                <a:cs typeface="Franklin Gothic Medium"/>
              </a:rPr>
              <a:t>n</a:t>
            </a:r>
            <a:r>
              <a:rPr dirty="0" sz="1800" spc="-125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80">
                <a:solidFill>
                  <a:srgbClr val="7E7E7E"/>
                </a:solidFill>
                <a:latin typeface="Franklin Gothic Medium"/>
                <a:cs typeface="Franklin Gothic Medium"/>
              </a:rPr>
              <a:t>is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5">
                <a:solidFill>
                  <a:srgbClr val="7E7E7E"/>
                </a:solidFill>
                <a:latin typeface="Franklin Gothic Medium"/>
                <a:cs typeface="Franklin Gothic Medium"/>
              </a:rPr>
              <a:t>bes</a:t>
            </a:r>
            <a:r>
              <a:rPr dirty="0" sz="1800" spc="-85">
                <a:solidFill>
                  <a:srgbClr val="7E7E7E"/>
                </a:solidFill>
                <a:latin typeface="Franklin Gothic Medium"/>
                <a:cs typeface="Franklin Gothic Medium"/>
              </a:rPr>
              <a:t>t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30">
                <a:solidFill>
                  <a:srgbClr val="7E7E7E"/>
                </a:solidFill>
                <a:latin typeface="Franklin Gothic Medium"/>
                <a:cs typeface="Franklin Gothic Medium"/>
              </a:rPr>
              <a:t>fo</a:t>
            </a:r>
            <a:r>
              <a:rPr dirty="0" sz="1800" spc="-100">
                <a:solidFill>
                  <a:srgbClr val="7E7E7E"/>
                </a:solidFill>
                <a:latin typeface="Franklin Gothic Medium"/>
                <a:cs typeface="Franklin Gothic Medium"/>
              </a:rPr>
              <a:t>r</a:t>
            </a:r>
            <a:r>
              <a:rPr dirty="0" sz="1800" spc="-114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65">
                <a:solidFill>
                  <a:srgbClr val="7E7E7E"/>
                </a:solidFill>
                <a:latin typeface="Franklin Gothic Medium"/>
                <a:cs typeface="Franklin Gothic Medium"/>
              </a:rPr>
              <a:t>e</a:t>
            </a:r>
            <a:r>
              <a:rPr dirty="0" sz="1800" spc="-150">
                <a:solidFill>
                  <a:srgbClr val="7E7E7E"/>
                </a:solidFill>
                <a:latin typeface="Franklin Gothic Medium"/>
                <a:cs typeface="Franklin Gothic Medium"/>
              </a:rPr>
              <a:t>v</a:t>
            </a:r>
            <a:r>
              <a:rPr dirty="0" sz="1800" spc="-140">
                <a:solidFill>
                  <a:srgbClr val="7E7E7E"/>
                </a:solidFill>
                <a:latin typeface="Franklin Gothic Medium"/>
                <a:cs typeface="Franklin Gothic Medium"/>
              </a:rPr>
              <a:t>eryone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05834" y="0"/>
            <a:ext cx="8183245" cy="6858000"/>
            <a:chOff x="4005834" y="0"/>
            <a:chExt cx="8183245" cy="6858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0032" y="2285238"/>
              <a:ext cx="6598919" cy="2267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314" y="0"/>
              <a:ext cx="7390511" cy="22006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8314" y="0"/>
              <a:ext cx="7390638" cy="46398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3532" y="4639817"/>
              <a:ext cx="4436364" cy="221818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5834" y="4621529"/>
              <a:ext cx="8181594" cy="22364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16803" y="305815"/>
              <a:ext cx="850265" cy="5928995"/>
            </a:xfrm>
            <a:custGeom>
              <a:avLst/>
              <a:gdLst/>
              <a:ahLst/>
              <a:cxnLst/>
              <a:rect l="l" t="t" r="r" b="b"/>
              <a:pathLst>
                <a:path w="850265" h="5928995">
                  <a:moveTo>
                    <a:pt x="816131" y="164210"/>
                  </a:moveTo>
                  <a:lnTo>
                    <a:pt x="414274" y="164210"/>
                  </a:lnTo>
                  <a:lnTo>
                    <a:pt x="485306" y="166407"/>
                  </a:lnTo>
                  <a:lnTo>
                    <a:pt x="546863" y="172993"/>
                  </a:lnTo>
                  <a:lnTo>
                    <a:pt x="598946" y="183967"/>
                  </a:lnTo>
                  <a:lnTo>
                    <a:pt x="641556" y="199326"/>
                  </a:lnTo>
                  <a:lnTo>
                    <a:pt x="674694" y="219066"/>
                  </a:lnTo>
                  <a:lnTo>
                    <a:pt x="712563" y="271679"/>
                  </a:lnTo>
                  <a:lnTo>
                    <a:pt x="717296" y="304545"/>
                  </a:lnTo>
                  <a:lnTo>
                    <a:pt x="710057" y="342647"/>
                  </a:lnTo>
                  <a:lnTo>
                    <a:pt x="688340" y="374048"/>
                  </a:lnTo>
                  <a:lnTo>
                    <a:pt x="652145" y="398756"/>
                  </a:lnTo>
                  <a:lnTo>
                    <a:pt x="601472" y="416777"/>
                  </a:lnTo>
                  <a:lnTo>
                    <a:pt x="536321" y="428116"/>
                  </a:lnTo>
                  <a:lnTo>
                    <a:pt x="556260" y="573785"/>
                  </a:lnTo>
                  <a:lnTo>
                    <a:pt x="612076" y="563990"/>
                  </a:lnTo>
                  <a:lnTo>
                    <a:pt x="662023" y="550377"/>
                  </a:lnTo>
                  <a:lnTo>
                    <a:pt x="706100" y="532946"/>
                  </a:lnTo>
                  <a:lnTo>
                    <a:pt x="744305" y="511698"/>
                  </a:lnTo>
                  <a:lnTo>
                    <a:pt x="776636" y="486632"/>
                  </a:lnTo>
                  <a:lnTo>
                    <a:pt x="803093" y="457748"/>
                  </a:lnTo>
                  <a:lnTo>
                    <a:pt x="823672" y="425047"/>
                  </a:lnTo>
                  <a:lnTo>
                    <a:pt x="838374" y="388528"/>
                  </a:lnTo>
                  <a:lnTo>
                    <a:pt x="847196" y="348192"/>
                  </a:lnTo>
                  <a:lnTo>
                    <a:pt x="850138" y="304037"/>
                  </a:lnTo>
                  <a:lnTo>
                    <a:pt x="845673" y="247695"/>
                  </a:lnTo>
                  <a:lnTo>
                    <a:pt x="832284" y="196931"/>
                  </a:lnTo>
                  <a:lnTo>
                    <a:pt x="816131" y="164210"/>
                  </a:lnTo>
                  <a:close/>
                </a:path>
                <a:path w="850265" h="5928995">
                  <a:moveTo>
                    <a:pt x="421767" y="0"/>
                  </a:moveTo>
                  <a:lnTo>
                    <a:pt x="360395" y="2043"/>
                  </a:lnTo>
                  <a:lnTo>
                    <a:pt x="303158" y="8179"/>
                  </a:lnTo>
                  <a:lnTo>
                    <a:pt x="250063" y="18414"/>
                  </a:lnTo>
                  <a:lnTo>
                    <a:pt x="201116" y="32756"/>
                  </a:lnTo>
                  <a:lnTo>
                    <a:pt x="156325" y="51211"/>
                  </a:lnTo>
                  <a:lnTo>
                    <a:pt x="115697" y="73786"/>
                  </a:lnTo>
                  <a:lnTo>
                    <a:pt x="74062" y="106413"/>
                  </a:lnTo>
                  <a:lnTo>
                    <a:pt x="41669" y="145307"/>
                  </a:lnTo>
                  <a:lnTo>
                    <a:pt x="18523" y="190455"/>
                  </a:lnTo>
                  <a:lnTo>
                    <a:pt x="4631" y="241845"/>
                  </a:lnTo>
                  <a:lnTo>
                    <a:pt x="0" y="299465"/>
                  </a:lnTo>
                  <a:lnTo>
                    <a:pt x="3551" y="349089"/>
                  </a:lnTo>
                  <a:lnTo>
                    <a:pt x="14205" y="393902"/>
                  </a:lnTo>
                  <a:lnTo>
                    <a:pt x="31961" y="433902"/>
                  </a:lnTo>
                  <a:lnTo>
                    <a:pt x="56820" y="469085"/>
                  </a:lnTo>
                  <a:lnTo>
                    <a:pt x="88782" y="499449"/>
                  </a:lnTo>
                  <a:lnTo>
                    <a:pt x="127846" y="524989"/>
                  </a:lnTo>
                  <a:lnTo>
                    <a:pt x="174013" y="545704"/>
                  </a:lnTo>
                  <a:lnTo>
                    <a:pt x="227282" y="561589"/>
                  </a:lnTo>
                  <a:lnTo>
                    <a:pt x="287655" y="572642"/>
                  </a:lnTo>
                  <a:lnTo>
                    <a:pt x="306577" y="428624"/>
                  </a:lnTo>
                  <a:lnTo>
                    <a:pt x="263836" y="420667"/>
                  </a:lnTo>
                  <a:lnTo>
                    <a:pt x="227441" y="411067"/>
                  </a:lnTo>
                  <a:lnTo>
                    <a:pt x="173736" y="386841"/>
                  </a:lnTo>
                  <a:lnTo>
                    <a:pt x="142986" y="352551"/>
                  </a:lnTo>
                  <a:lnTo>
                    <a:pt x="132714" y="304545"/>
                  </a:lnTo>
                  <a:lnTo>
                    <a:pt x="137114" y="271679"/>
                  </a:lnTo>
                  <a:lnTo>
                    <a:pt x="172309" y="219066"/>
                  </a:lnTo>
                  <a:lnTo>
                    <a:pt x="242698" y="183967"/>
                  </a:lnTo>
                  <a:lnTo>
                    <a:pt x="291091" y="172993"/>
                  </a:lnTo>
                  <a:lnTo>
                    <a:pt x="348283" y="166407"/>
                  </a:lnTo>
                  <a:lnTo>
                    <a:pt x="414274" y="164210"/>
                  </a:lnTo>
                  <a:lnTo>
                    <a:pt x="816131" y="164210"/>
                  </a:lnTo>
                  <a:lnTo>
                    <a:pt x="809977" y="151744"/>
                  </a:lnTo>
                  <a:lnTo>
                    <a:pt x="778757" y="112135"/>
                  </a:lnTo>
                  <a:lnTo>
                    <a:pt x="738631" y="78104"/>
                  </a:lnTo>
                  <a:lnTo>
                    <a:pt x="704831" y="57383"/>
                  </a:lnTo>
                  <a:lnTo>
                    <a:pt x="667215" y="39849"/>
                  </a:lnTo>
                  <a:lnTo>
                    <a:pt x="625781" y="25503"/>
                  </a:lnTo>
                  <a:lnTo>
                    <a:pt x="580524" y="14345"/>
                  </a:lnTo>
                  <a:lnTo>
                    <a:pt x="531438" y="6375"/>
                  </a:lnTo>
                  <a:lnTo>
                    <a:pt x="478521" y="1593"/>
                  </a:lnTo>
                  <a:lnTo>
                    <a:pt x="421767" y="0"/>
                  </a:lnTo>
                  <a:close/>
                </a:path>
                <a:path w="850265" h="5928995">
                  <a:moveTo>
                    <a:pt x="835151" y="1266062"/>
                  </a:moveTo>
                  <a:lnTo>
                    <a:pt x="14859" y="1266062"/>
                  </a:lnTo>
                  <a:lnTo>
                    <a:pt x="14859" y="1422653"/>
                  </a:lnTo>
                  <a:lnTo>
                    <a:pt x="835151" y="1422653"/>
                  </a:lnTo>
                  <a:lnTo>
                    <a:pt x="835151" y="1266062"/>
                  </a:lnTo>
                  <a:close/>
                </a:path>
                <a:path w="850265" h="5928995">
                  <a:moveTo>
                    <a:pt x="504825" y="1056004"/>
                  </a:moveTo>
                  <a:lnTo>
                    <a:pt x="369697" y="1056004"/>
                  </a:lnTo>
                  <a:lnTo>
                    <a:pt x="369697" y="1266062"/>
                  </a:lnTo>
                  <a:lnTo>
                    <a:pt x="504825" y="1266062"/>
                  </a:lnTo>
                  <a:lnTo>
                    <a:pt x="504825" y="1056004"/>
                  </a:lnTo>
                  <a:close/>
                </a:path>
                <a:path w="850265" h="5928995">
                  <a:moveTo>
                    <a:pt x="835151" y="899413"/>
                  </a:moveTo>
                  <a:lnTo>
                    <a:pt x="14859" y="899413"/>
                  </a:lnTo>
                  <a:lnTo>
                    <a:pt x="14859" y="1056004"/>
                  </a:lnTo>
                  <a:lnTo>
                    <a:pt x="835151" y="1056004"/>
                  </a:lnTo>
                  <a:lnTo>
                    <a:pt x="835151" y="899413"/>
                  </a:lnTo>
                  <a:close/>
                </a:path>
                <a:path w="850265" h="5928995">
                  <a:moveTo>
                    <a:pt x="473837" y="1949830"/>
                  </a:moveTo>
                  <a:lnTo>
                    <a:pt x="347599" y="1949830"/>
                  </a:lnTo>
                  <a:lnTo>
                    <a:pt x="347599" y="2052954"/>
                  </a:lnTo>
                  <a:lnTo>
                    <a:pt x="14859" y="2176779"/>
                  </a:lnTo>
                  <a:lnTo>
                    <a:pt x="14859" y="2340863"/>
                  </a:lnTo>
                  <a:lnTo>
                    <a:pt x="381381" y="2189733"/>
                  </a:lnTo>
                  <a:lnTo>
                    <a:pt x="808283" y="2189733"/>
                  </a:lnTo>
                  <a:lnTo>
                    <a:pt x="819594" y="2163095"/>
                  </a:lnTo>
                  <a:lnTo>
                    <a:pt x="820768" y="2157603"/>
                  </a:lnTo>
                  <a:lnTo>
                    <a:pt x="596392" y="2157603"/>
                  </a:lnTo>
                  <a:lnTo>
                    <a:pt x="569962" y="2155817"/>
                  </a:lnTo>
                  <a:lnTo>
                    <a:pt x="525436" y="2141529"/>
                  </a:lnTo>
                  <a:lnTo>
                    <a:pt x="492696" y="2112625"/>
                  </a:lnTo>
                  <a:lnTo>
                    <a:pt x="475932" y="2067198"/>
                  </a:lnTo>
                  <a:lnTo>
                    <a:pt x="473919" y="2039365"/>
                  </a:lnTo>
                  <a:lnTo>
                    <a:pt x="473837" y="1949830"/>
                  </a:lnTo>
                  <a:close/>
                </a:path>
                <a:path w="850265" h="5928995">
                  <a:moveTo>
                    <a:pt x="808283" y="2189733"/>
                  </a:moveTo>
                  <a:lnTo>
                    <a:pt x="381381" y="2189733"/>
                  </a:lnTo>
                  <a:lnTo>
                    <a:pt x="409012" y="2233687"/>
                  </a:lnTo>
                  <a:lnTo>
                    <a:pt x="444208" y="2267862"/>
                  </a:lnTo>
                  <a:lnTo>
                    <a:pt x="486975" y="2292265"/>
                  </a:lnTo>
                  <a:lnTo>
                    <a:pt x="537320" y="2306903"/>
                  </a:lnTo>
                  <a:lnTo>
                    <a:pt x="595249" y="2311780"/>
                  </a:lnTo>
                  <a:lnTo>
                    <a:pt x="649493" y="2307683"/>
                  </a:lnTo>
                  <a:lnTo>
                    <a:pt x="697166" y="2295382"/>
                  </a:lnTo>
                  <a:lnTo>
                    <a:pt x="738266" y="2274865"/>
                  </a:lnTo>
                  <a:lnTo>
                    <a:pt x="772795" y="2246121"/>
                  </a:lnTo>
                  <a:lnTo>
                    <a:pt x="800111" y="2208978"/>
                  </a:lnTo>
                  <a:lnTo>
                    <a:pt x="808283" y="2189733"/>
                  </a:lnTo>
                  <a:close/>
                </a:path>
                <a:path w="850265" h="5928995">
                  <a:moveTo>
                    <a:pt x="835151" y="1793239"/>
                  </a:moveTo>
                  <a:lnTo>
                    <a:pt x="14859" y="1793239"/>
                  </a:lnTo>
                  <a:lnTo>
                    <a:pt x="14859" y="1949830"/>
                  </a:lnTo>
                  <a:lnTo>
                    <a:pt x="709041" y="1949830"/>
                  </a:lnTo>
                  <a:lnTo>
                    <a:pt x="709041" y="2039365"/>
                  </a:lnTo>
                  <a:lnTo>
                    <a:pt x="701994" y="2091112"/>
                  </a:lnTo>
                  <a:lnTo>
                    <a:pt x="680862" y="2128059"/>
                  </a:lnTo>
                  <a:lnTo>
                    <a:pt x="645658" y="2150219"/>
                  </a:lnTo>
                  <a:lnTo>
                    <a:pt x="596392" y="2157603"/>
                  </a:lnTo>
                  <a:lnTo>
                    <a:pt x="820768" y="2157603"/>
                  </a:lnTo>
                  <a:lnTo>
                    <a:pt x="831266" y="2108497"/>
                  </a:lnTo>
                  <a:lnTo>
                    <a:pt x="835151" y="2045207"/>
                  </a:lnTo>
                  <a:lnTo>
                    <a:pt x="835151" y="1793239"/>
                  </a:lnTo>
                  <a:close/>
                </a:path>
                <a:path w="850265" h="5928995">
                  <a:moveTo>
                    <a:pt x="425323" y="2640329"/>
                  </a:moveTo>
                  <a:lnTo>
                    <a:pt x="367621" y="2641900"/>
                  </a:lnTo>
                  <a:lnTo>
                    <a:pt x="314042" y="2646612"/>
                  </a:lnTo>
                  <a:lnTo>
                    <a:pt x="264589" y="2654465"/>
                  </a:lnTo>
                  <a:lnTo>
                    <a:pt x="219264" y="2665460"/>
                  </a:lnTo>
                  <a:lnTo>
                    <a:pt x="178069" y="2679596"/>
                  </a:lnTo>
                  <a:lnTo>
                    <a:pt x="141005" y="2696873"/>
                  </a:lnTo>
                  <a:lnTo>
                    <a:pt x="108076" y="2717291"/>
                  </a:lnTo>
                  <a:lnTo>
                    <a:pt x="69185" y="2750836"/>
                  </a:lnTo>
                  <a:lnTo>
                    <a:pt x="38926" y="2789903"/>
                  </a:lnTo>
                  <a:lnTo>
                    <a:pt x="17304" y="2834499"/>
                  </a:lnTo>
                  <a:lnTo>
                    <a:pt x="4327" y="2884631"/>
                  </a:lnTo>
                  <a:lnTo>
                    <a:pt x="0" y="2940304"/>
                  </a:lnTo>
                  <a:lnTo>
                    <a:pt x="4344" y="2995808"/>
                  </a:lnTo>
                  <a:lnTo>
                    <a:pt x="17381" y="3045734"/>
                  </a:lnTo>
                  <a:lnTo>
                    <a:pt x="39118" y="3090082"/>
                  </a:lnTo>
                  <a:lnTo>
                    <a:pt x="69559" y="3128853"/>
                  </a:lnTo>
                  <a:lnTo>
                    <a:pt x="108712" y="3162045"/>
                  </a:lnTo>
                  <a:lnTo>
                    <a:pt x="141812" y="3182208"/>
                  </a:lnTo>
                  <a:lnTo>
                    <a:pt x="178955" y="3199262"/>
                  </a:lnTo>
                  <a:lnTo>
                    <a:pt x="220142" y="3213211"/>
                  </a:lnTo>
                  <a:lnTo>
                    <a:pt x="265372" y="3224056"/>
                  </a:lnTo>
                  <a:lnTo>
                    <a:pt x="314646" y="3231799"/>
                  </a:lnTo>
                  <a:lnTo>
                    <a:pt x="367963" y="3236444"/>
                  </a:lnTo>
                  <a:lnTo>
                    <a:pt x="425323" y="3237991"/>
                  </a:lnTo>
                  <a:lnTo>
                    <a:pt x="482675" y="3236428"/>
                  </a:lnTo>
                  <a:lnTo>
                    <a:pt x="535968" y="3231737"/>
                  </a:lnTo>
                  <a:lnTo>
                    <a:pt x="585203" y="3223916"/>
                  </a:lnTo>
                  <a:lnTo>
                    <a:pt x="630378" y="3212962"/>
                  </a:lnTo>
                  <a:lnTo>
                    <a:pt x="671495" y="3198873"/>
                  </a:lnTo>
                  <a:lnTo>
                    <a:pt x="708553" y="3181648"/>
                  </a:lnTo>
                  <a:lnTo>
                    <a:pt x="741552" y="3161283"/>
                  </a:lnTo>
                  <a:lnTo>
                    <a:pt x="780643" y="3127909"/>
                  </a:lnTo>
                  <a:lnTo>
                    <a:pt x="811047" y="3089054"/>
                  </a:lnTo>
                  <a:lnTo>
                    <a:pt x="817721" y="3075431"/>
                  </a:lnTo>
                  <a:lnTo>
                    <a:pt x="425069" y="3075431"/>
                  </a:lnTo>
                  <a:lnTo>
                    <a:pt x="358249" y="3073475"/>
                  </a:lnTo>
                  <a:lnTo>
                    <a:pt x="299704" y="3067589"/>
                  </a:lnTo>
                  <a:lnTo>
                    <a:pt x="249422" y="3057751"/>
                  </a:lnTo>
                  <a:lnTo>
                    <a:pt x="207391" y="3043935"/>
                  </a:lnTo>
                  <a:lnTo>
                    <a:pt x="150526" y="3002311"/>
                  </a:lnTo>
                  <a:lnTo>
                    <a:pt x="131572" y="2940304"/>
                  </a:lnTo>
                  <a:lnTo>
                    <a:pt x="136451" y="2904732"/>
                  </a:lnTo>
                  <a:lnTo>
                    <a:pt x="175452" y="2851114"/>
                  </a:lnTo>
                  <a:lnTo>
                    <a:pt x="209550" y="2833116"/>
                  </a:lnTo>
                  <a:lnTo>
                    <a:pt x="252243" y="2819854"/>
                  </a:lnTo>
                  <a:lnTo>
                    <a:pt x="302402" y="2810367"/>
                  </a:lnTo>
                  <a:lnTo>
                    <a:pt x="360015" y="2804666"/>
                  </a:lnTo>
                  <a:lnTo>
                    <a:pt x="425069" y="2802762"/>
                  </a:lnTo>
                  <a:lnTo>
                    <a:pt x="817562" y="2802762"/>
                  </a:lnTo>
                  <a:lnTo>
                    <a:pt x="810910" y="2789149"/>
                  </a:lnTo>
                  <a:lnTo>
                    <a:pt x="780399" y="2750156"/>
                  </a:lnTo>
                  <a:lnTo>
                    <a:pt x="741172" y="2716783"/>
                  </a:lnTo>
                  <a:lnTo>
                    <a:pt x="708087" y="2696473"/>
                  </a:lnTo>
                  <a:lnTo>
                    <a:pt x="670990" y="2679300"/>
                  </a:lnTo>
                  <a:lnTo>
                    <a:pt x="629881" y="2665259"/>
                  </a:lnTo>
                  <a:lnTo>
                    <a:pt x="584759" y="2654345"/>
                  </a:lnTo>
                  <a:lnTo>
                    <a:pt x="535626" y="2646556"/>
                  </a:lnTo>
                  <a:lnTo>
                    <a:pt x="482480" y="2641885"/>
                  </a:lnTo>
                  <a:lnTo>
                    <a:pt x="425323" y="2640329"/>
                  </a:lnTo>
                  <a:close/>
                </a:path>
                <a:path w="850265" h="5928995">
                  <a:moveTo>
                    <a:pt x="817562" y="2802762"/>
                  </a:moveTo>
                  <a:lnTo>
                    <a:pt x="425069" y="2802762"/>
                  </a:lnTo>
                  <a:lnTo>
                    <a:pt x="490906" y="2804691"/>
                  </a:lnTo>
                  <a:lnTo>
                    <a:pt x="548957" y="2810478"/>
                  </a:lnTo>
                  <a:lnTo>
                    <a:pt x="599197" y="2820122"/>
                  </a:lnTo>
                  <a:lnTo>
                    <a:pt x="641603" y="2833623"/>
                  </a:lnTo>
                  <a:lnTo>
                    <a:pt x="675274" y="2851747"/>
                  </a:lnTo>
                  <a:lnTo>
                    <a:pt x="713755" y="2904186"/>
                  </a:lnTo>
                  <a:lnTo>
                    <a:pt x="718566" y="2938525"/>
                  </a:lnTo>
                  <a:lnTo>
                    <a:pt x="713736" y="2973056"/>
                  </a:lnTo>
                  <a:lnTo>
                    <a:pt x="675167" y="3025876"/>
                  </a:lnTo>
                  <a:lnTo>
                    <a:pt x="641476" y="3044189"/>
                  </a:lnTo>
                  <a:lnTo>
                    <a:pt x="599019" y="3057858"/>
                  </a:lnTo>
                  <a:lnTo>
                    <a:pt x="548798" y="3067621"/>
                  </a:lnTo>
                  <a:lnTo>
                    <a:pt x="490815" y="3073479"/>
                  </a:lnTo>
                  <a:lnTo>
                    <a:pt x="425069" y="3075431"/>
                  </a:lnTo>
                  <a:lnTo>
                    <a:pt x="817721" y="3075431"/>
                  </a:lnTo>
                  <a:lnTo>
                    <a:pt x="832764" y="3044725"/>
                  </a:lnTo>
                  <a:lnTo>
                    <a:pt x="845794" y="2994928"/>
                  </a:lnTo>
                  <a:lnTo>
                    <a:pt x="850088" y="2940304"/>
                  </a:lnTo>
                  <a:lnTo>
                    <a:pt x="850048" y="2938525"/>
                  </a:lnTo>
                  <a:lnTo>
                    <a:pt x="845779" y="2883924"/>
                  </a:lnTo>
                  <a:lnTo>
                    <a:pt x="832703" y="2833744"/>
                  </a:lnTo>
                  <a:lnTo>
                    <a:pt x="817562" y="2802762"/>
                  </a:lnTo>
                  <a:close/>
                </a:path>
                <a:path w="850265" h="5928995">
                  <a:moveTo>
                    <a:pt x="835151" y="3577335"/>
                  </a:moveTo>
                  <a:lnTo>
                    <a:pt x="14859" y="3577335"/>
                  </a:lnTo>
                  <a:lnTo>
                    <a:pt x="14859" y="3711829"/>
                  </a:lnTo>
                  <a:lnTo>
                    <a:pt x="652652" y="3711829"/>
                  </a:lnTo>
                  <a:lnTo>
                    <a:pt x="14859" y="3985386"/>
                  </a:lnTo>
                  <a:lnTo>
                    <a:pt x="14859" y="4129151"/>
                  </a:lnTo>
                  <a:lnTo>
                    <a:pt x="835151" y="4129151"/>
                  </a:lnTo>
                  <a:lnTo>
                    <a:pt x="835151" y="3994657"/>
                  </a:lnTo>
                  <a:lnTo>
                    <a:pt x="261112" y="3994657"/>
                  </a:lnTo>
                  <a:lnTo>
                    <a:pt x="835151" y="3752468"/>
                  </a:lnTo>
                  <a:lnTo>
                    <a:pt x="835151" y="3577335"/>
                  </a:lnTo>
                  <a:close/>
                </a:path>
                <a:path w="850265" h="5928995">
                  <a:moveTo>
                    <a:pt x="425323" y="4469130"/>
                  </a:moveTo>
                  <a:lnTo>
                    <a:pt x="367621" y="4470700"/>
                  </a:lnTo>
                  <a:lnTo>
                    <a:pt x="314042" y="4475412"/>
                  </a:lnTo>
                  <a:lnTo>
                    <a:pt x="264589" y="4483265"/>
                  </a:lnTo>
                  <a:lnTo>
                    <a:pt x="219264" y="4494260"/>
                  </a:lnTo>
                  <a:lnTo>
                    <a:pt x="178069" y="4508396"/>
                  </a:lnTo>
                  <a:lnTo>
                    <a:pt x="141005" y="4525673"/>
                  </a:lnTo>
                  <a:lnTo>
                    <a:pt x="108076" y="4546091"/>
                  </a:lnTo>
                  <a:lnTo>
                    <a:pt x="69185" y="4579636"/>
                  </a:lnTo>
                  <a:lnTo>
                    <a:pt x="38926" y="4618703"/>
                  </a:lnTo>
                  <a:lnTo>
                    <a:pt x="17304" y="4663299"/>
                  </a:lnTo>
                  <a:lnTo>
                    <a:pt x="4327" y="4713431"/>
                  </a:lnTo>
                  <a:lnTo>
                    <a:pt x="0" y="4769104"/>
                  </a:lnTo>
                  <a:lnTo>
                    <a:pt x="4344" y="4824608"/>
                  </a:lnTo>
                  <a:lnTo>
                    <a:pt x="17381" y="4874534"/>
                  </a:lnTo>
                  <a:lnTo>
                    <a:pt x="39118" y="4918882"/>
                  </a:lnTo>
                  <a:lnTo>
                    <a:pt x="69559" y="4957653"/>
                  </a:lnTo>
                  <a:lnTo>
                    <a:pt x="108712" y="4990845"/>
                  </a:lnTo>
                  <a:lnTo>
                    <a:pt x="141812" y="5011008"/>
                  </a:lnTo>
                  <a:lnTo>
                    <a:pt x="178955" y="5028062"/>
                  </a:lnTo>
                  <a:lnTo>
                    <a:pt x="220142" y="5042011"/>
                  </a:lnTo>
                  <a:lnTo>
                    <a:pt x="265372" y="5052856"/>
                  </a:lnTo>
                  <a:lnTo>
                    <a:pt x="314646" y="5060599"/>
                  </a:lnTo>
                  <a:lnTo>
                    <a:pt x="367963" y="5065244"/>
                  </a:lnTo>
                  <a:lnTo>
                    <a:pt x="425323" y="5066792"/>
                  </a:lnTo>
                  <a:lnTo>
                    <a:pt x="482675" y="5065228"/>
                  </a:lnTo>
                  <a:lnTo>
                    <a:pt x="535968" y="5060537"/>
                  </a:lnTo>
                  <a:lnTo>
                    <a:pt x="585203" y="5052716"/>
                  </a:lnTo>
                  <a:lnTo>
                    <a:pt x="630378" y="5041762"/>
                  </a:lnTo>
                  <a:lnTo>
                    <a:pt x="671495" y="5027673"/>
                  </a:lnTo>
                  <a:lnTo>
                    <a:pt x="708553" y="5010448"/>
                  </a:lnTo>
                  <a:lnTo>
                    <a:pt x="741552" y="4990083"/>
                  </a:lnTo>
                  <a:lnTo>
                    <a:pt x="780643" y="4956709"/>
                  </a:lnTo>
                  <a:lnTo>
                    <a:pt x="811047" y="4917854"/>
                  </a:lnTo>
                  <a:lnTo>
                    <a:pt x="817721" y="4904232"/>
                  </a:lnTo>
                  <a:lnTo>
                    <a:pt x="425069" y="4904232"/>
                  </a:lnTo>
                  <a:lnTo>
                    <a:pt x="358249" y="4902275"/>
                  </a:lnTo>
                  <a:lnTo>
                    <a:pt x="299704" y="4896389"/>
                  </a:lnTo>
                  <a:lnTo>
                    <a:pt x="249422" y="4886551"/>
                  </a:lnTo>
                  <a:lnTo>
                    <a:pt x="207391" y="4872735"/>
                  </a:lnTo>
                  <a:lnTo>
                    <a:pt x="150526" y="4831111"/>
                  </a:lnTo>
                  <a:lnTo>
                    <a:pt x="131572" y="4769104"/>
                  </a:lnTo>
                  <a:lnTo>
                    <a:pt x="136451" y="4733532"/>
                  </a:lnTo>
                  <a:lnTo>
                    <a:pt x="175452" y="4679914"/>
                  </a:lnTo>
                  <a:lnTo>
                    <a:pt x="209550" y="4661915"/>
                  </a:lnTo>
                  <a:lnTo>
                    <a:pt x="252243" y="4648654"/>
                  </a:lnTo>
                  <a:lnTo>
                    <a:pt x="302402" y="4639167"/>
                  </a:lnTo>
                  <a:lnTo>
                    <a:pt x="360015" y="4633466"/>
                  </a:lnTo>
                  <a:lnTo>
                    <a:pt x="425069" y="4631562"/>
                  </a:lnTo>
                  <a:lnTo>
                    <a:pt x="817562" y="4631562"/>
                  </a:lnTo>
                  <a:lnTo>
                    <a:pt x="810910" y="4617949"/>
                  </a:lnTo>
                  <a:lnTo>
                    <a:pt x="780399" y="4578956"/>
                  </a:lnTo>
                  <a:lnTo>
                    <a:pt x="741172" y="4545583"/>
                  </a:lnTo>
                  <a:lnTo>
                    <a:pt x="708087" y="4525273"/>
                  </a:lnTo>
                  <a:lnTo>
                    <a:pt x="670990" y="4508100"/>
                  </a:lnTo>
                  <a:lnTo>
                    <a:pt x="629881" y="4494059"/>
                  </a:lnTo>
                  <a:lnTo>
                    <a:pt x="584759" y="4483145"/>
                  </a:lnTo>
                  <a:lnTo>
                    <a:pt x="535626" y="4475356"/>
                  </a:lnTo>
                  <a:lnTo>
                    <a:pt x="482480" y="4470685"/>
                  </a:lnTo>
                  <a:lnTo>
                    <a:pt x="425323" y="4469130"/>
                  </a:lnTo>
                  <a:close/>
                </a:path>
                <a:path w="850265" h="5928995">
                  <a:moveTo>
                    <a:pt x="817562" y="4631562"/>
                  </a:moveTo>
                  <a:lnTo>
                    <a:pt x="425069" y="4631562"/>
                  </a:lnTo>
                  <a:lnTo>
                    <a:pt x="490906" y="4633491"/>
                  </a:lnTo>
                  <a:lnTo>
                    <a:pt x="548957" y="4639278"/>
                  </a:lnTo>
                  <a:lnTo>
                    <a:pt x="599197" y="4648922"/>
                  </a:lnTo>
                  <a:lnTo>
                    <a:pt x="641603" y="4662423"/>
                  </a:lnTo>
                  <a:lnTo>
                    <a:pt x="675274" y="4680547"/>
                  </a:lnTo>
                  <a:lnTo>
                    <a:pt x="713755" y="4732986"/>
                  </a:lnTo>
                  <a:lnTo>
                    <a:pt x="718566" y="4767326"/>
                  </a:lnTo>
                  <a:lnTo>
                    <a:pt x="713736" y="4801856"/>
                  </a:lnTo>
                  <a:lnTo>
                    <a:pt x="675167" y="4854676"/>
                  </a:lnTo>
                  <a:lnTo>
                    <a:pt x="641476" y="4872989"/>
                  </a:lnTo>
                  <a:lnTo>
                    <a:pt x="599019" y="4886658"/>
                  </a:lnTo>
                  <a:lnTo>
                    <a:pt x="548798" y="4896421"/>
                  </a:lnTo>
                  <a:lnTo>
                    <a:pt x="490815" y="4902279"/>
                  </a:lnTo>
                  <a:lnTo>
                    <a:pt x="425069" y="4904232"/>
                  </a:lnTo>
                  <a:lnTo>
                    <a:pt x="817721" y="4904232"/>
                  </a:lnTo>
                  <a:lnTo>
                    <a:pt x="832764" y="4873525"/>
                  </a:lnTo>
                  <a:lnTo>
                    <a:pt x="845794" y="4823728"/>
                  </a:lnTo>
                  <a:lnTo>
                    <a:pt x="850088" y="4769104"/>
                  </a:lnTo>
                  <a:lnTo>
                    <a:pt x="850048" y="4767326"/>
                  </a:lnTo>
                  <a:lnTo>
                    <a:pt x="845779" y="4712724"/>
                  </a:lnTo>
                  <a:lnTo>
                    <a:pt x="832703" y="4662544"/>
                  </a:lnTo>
                  <a:lnTo>
                    <a:pt x="817562" y="4631562"/>
                  </a:lnTo>
                  <a:close/>
                </a:path>
                <a:path w="850265" h="5928995">
                  <a:moveTo>
                    <a:pt x="242950" y="5361457"/>
                  </a:moveTo>
                  <a:lnTo>
                    <a:pt x="191938" y="5375818"/>
                  </a:lnTo>
                  <a:lnTo>
                    <a:pt x="146936" y="5394510"/>
                  </a:lnTo>
                  <a:lnTo>
                    <a:pt x="107940" y="5417531"/>
                  </a:lnTo>
                  <a:lnTo>
                    <a:pt x="74950" y="5444883"/>
                  </a:lnTo>
                  <a:lnTo>
                    <a:pt x="47962" y="5476564"/>
                  </a:lnTo>
                  <a:lnTo>
                    <a:pt x="26975" y="5512575"/>
                  </a:lnTo>
                  <a:lnTo>
                    <a:pt x="11987" y="5552915"/>
                  </a:lnTo>
                  <a:lnTo>
                    <a:pt x="2996" y="5597585"/>
                  </a:lnTo>
                  <a:lnTo>
                    <a:pt x="198" y="5643346"/>
                  </a:lnTo>
                  <a:lnTo>
                    <a:pt x="109" y="5648464"/>
                  </a:lnTo>
                  <a:lnTo>
                    <a:pt x="2947" y="5697147"/>
                  </a:lnTo>
                  <a:lnTo>
                    <a:pt x="11879" y="5743793"/>
                  </a:lnTo>
                  <a:lnTo>
                    <a:pt x="26718" y="5785341"/>
                  </a:lnTo>
                  <a:lnTo>
                    <a:pt x="47483" y="5822187"/>
                  </a:lnTo>
                  <a:lnTo>
                    <a:pt x="74168" y="5854331"/>
                  </a:lnTo>
                  <a:lnTo>
                    <a:pt x="113172" y="5886909"/>
                  </a:lnTo>
                  <a:lnTo>
                    <a:pt x="156083" y="5910178"/>
                  </a:lnTo>
                  <a:lnTo>
                    <a:pt x="202898" y="5924138"/>
                  </a:lnTo>
                  <a:lnTo>
                    <a:pt x="253619" y="5928791"/>
                  </a:lnTo>
                  <a:lnTo>
                    <a:pt x="284997" y="5926998"/>
                  </a:lnTo>
                  <a:lnTo>
                    <a:pt x="342183" y="5912659"/>
                  </a:lnTo>
                  <a:lnTo>
                    <a:pt x="391493" y="5884715"/>
                  </a:lnTo>
                  <a:lnTo>
                    <a:pt x="430926" y="5847587"/>
                  </a:lnTo>
                  <a:lnTo>
                    <a:pt x="461575" y="5800760"/>
                  </a:lnTo>
                  <a:lnTo>
                    <a:pt x="477141" y="5769851"/>
                  </a:lnTo>
                  <a:lnTo>
                    <a:pt x="235458" y="5769851"/>
                  </a:lnTo>
                  <a:lnTo>
                    <a:pt x="214526" y="5768005"/>
                  </a:lnTo>
                  <a:lnTo>
                    <a:pt x="177950" y="5753242"/>
                  </a:lnTo>
                  <a:lnTo>
                    <a:pt x="149377" y="5723745"/>
                  </a:lnTo>
                  <a:lnTo>
                    <a:pt x="134570" y="5679707"/>
                  </a:lnTo>
                  <a:lnTo>
                    <a:pt x="132714" y="5652249"/>
                  </a:lnTo>
                  <a:lnTo>
                    <a:pt x="138597" y="5607795"/>
                  </a:lnTo>
                  <a:lnTo>
                    <a:pt x="156245" y="5570415"/>
                  </a:lnTo>
                  <a:lnTo>
                    <a:pt x="185658" y="5540109"/>
                  </a:lnTo>
                  <a:lnTo>
                    <a:pt x="226837" y="5516875"/>
                  </a:lnTo>
                  <a:lnTo>
                    <a:pt x="279781" y="5500712"/>
                  </a:lnTo>
                  <a:lnTo>
                    <a:pt x="242950" y="5361457"/>
                  </a:lnTo>
                  <a:close/>
                </a:path>
                <a:path w="850265" h="5928995">
                  <a:moveTo>
                    <a:pt x="833577" y="5547194"/>
                  </a:moveTo>
                  <a:lnTo>
                    <a:pt x="629030" y="5547194"/>
                  </a:lnTo>
                  <a:lnTo>
                    <a:pt x="646150" y="5548756"/>
                  </a:lnTo>
                  <a:lnTo>
                    <a:pt x="662257" y="5553440"/>
                  </a:lnTo>
                  <a:lnTo>
                    <a:pt x="703242" y="5585971"/>
                  </a:lnTo>
                  <a:lnTo>
                    <a:pt x="716855" y="5621565"/>
                  </a:lnTo>
                  <a:lnTo>
                    <a:pt x="718566" y="5643346"/>
                  </a:lnTo>
                  <a:lnTo>
                    <a:pt x="716849" y="5667630"/>
                  </a:lnTo>
                  <a:lnTo>
                    <a:pt x="703081" y="5708008"/>
                  </a:lnTo>
                  <a:lnTo>
                    <a:pt x="674697" y="5738419"/>
                  </a:lnTo>
                  <a:lnTo>
                    <a:pt x="626552" y="5764512"/>
                  </a:lnTo>
                  <a:lnTo>
                    <a:pt x="594741" y="5776290"/>
                  </a:lnTo>
                  <a:lnTo>
                    <a:pt x="638048" y="5909144"/>
                  </a:lnTo>
                  <a:lnTo>
                    <a:pt x="687744" y="5892657"/>
                  </a:lnTo>
                  <a:lnTo>
                    <a:pt x="730819" y="5871571"/>
                  </a:lnTo>
                  <a:lnTo>
                    <a:pt x="767271" y="5845885"/>
                  </a:lnTo>
                  <a:lnTo>
                    <a:pt x="797099" y="5815599"/>
                  </a:lnTo>
                  <a:lnTo>
                    <a:pt x="820301" y="5780715"/>
                  </a:lnTo>
                  <a:lnTo>
                    <a:pt x="836876" y="5741231"/>
                  </a:lnTo>
                  <a:lnTo>
                    <a:pt x="846822" y="5697147"/>
                  </a:lnTo>
                  <a:lnTo>
                    <a:pt x="850138" y="5648464"/>
                  </a:lnTo>
                  <a:lnTo>
                    <a:pt x="845855" y="5593984"/>
                  </a:lnTo>
                  <a:lnTo>
                    <a:pt x="833577" y="5547194"/>
                  </a:lnTo>
                  <a:close/>
                </a:path>
                <a:path w="850265" h="5928995">
                  <a:moveTo>
                    <a:pt x="613410" y="5394210"/>
                  </a:moveTo>
                  <a:lnTo>
                    <a:pt x="550910" y="5402051"/>
                  </a:lnTo>
                  <a:lnTo>
                    <a:pt x="495554" y="5425579"/>
                  </a:lnTo>
                  <a:lnTo>
                    <a:pt x="450326" y="5460020"/>
                  </a:lnTo>
                  <a:lnTo>
                    <a:pt x="417957" y="5500585"/>
                  </a:lnTo>
                  <a:lnTo>
                    <a:pt x="389302" y="5557651"/>
                  </a:lnTo>
                  <a:lnTo>
                    <a:pt x="372933" y="5596253"/>
                  </a:lnTo>
                  <a:lnTo>
                    <a:pt x="355219" y="5641568"/>
                  </a:lnTo>
                  <a:lnTo>
                    <a:pt x="338980" y="5680899"/>
                  </a:lnTo>
                  <a:lnTo>
                    <a:pt x="308552" y="5734710"/>
                  </a:lnTo>
                  <a:lnTo>
                    <a:pt x="265874" y="5764682"/>
                  </a:lnTo>
                  <a:lnTo>
                    <a:pt x="235458" y="5769851"/>
                  </a:lnTo>
                  <a:lnTo>
                    <a:pt x="477141" y="5769851"/>
                  </a:lnTo>
                  <a:lnTo>
                    <a:pt x="491916" y="5736681"/>
                  </a:lnTo>
                  <a:lnTo>
                    <a:pt x="507556" y="5697541"/>
                  </a:lnTo>
                  <a:lnTo>
                    <a:pt x="524470" y="5655304"/>
                  </a:lnTo>
                  <a:lnTo>
                    <a:pt x="553997" y="5594486"/>
                  </a:lnTo>
                  <a:lnTo>
                    <a:pt x="579310" y="5563434"/>
                  </a:lnTo>
                  <a:lnTo>
                    <a:pt x="629030" y="5547194"/>
                  </a:lnTo>
                  <a:lnTo>
                    <a:pt x="833577" y="5547194"/>
                  </a:lnTo>
                  <a:lnTo>
                    <a:pt x="833024" y="5545089"/>
                  </a:lnTo>
                  <a:lnTo>
                    <a:pt x="811668" y="5501782"/>
                  </a:lnTo>
                  <a:lnTo>
                    <a:pt x="781812" y="5464060"/>
                  </a:lnTo>
                  <a:lnTo>
                    <a:pt x="745640" y="5433499"/>
                  </a:lnTo>
                  <a:lnTo>
                    <a:pt x="705516" y="5411671"/>
                  </a:lnTo>
                  <a:lnTo>
                    <a:pt x="661439" y="5398575"/>
                  </a:lnTo>
                  <a:lnTo>
                    <a:pt x="613410" y="5394210"/>
                  </a:lnTo>
                  <a:close/>
                </a:path>
              </a:pathLst>
            </a:custGeom>
            <a:solidFill>
              <a:srgbClr val="FFFFFF">
                <a:alpha val="8705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216390" cy="4892040"/>
            </a:xfrm>
            <a:custGeom>
              <a:avLst/>
              <a:gdLst/>
              <a:ahLst/>
              <a:cxnLst/>
              <a:rect l="l" t="t" r="r" b="b"/>
              <a:pathLst>
                <a:path w="9216390" h="4892040">
                  <a:moveTo>
                    <a:pt x="9194165" y="0"/>
                  </a:moveTo>
                  <a:lnTo>
                    <a:pt x="0" y="0"/>
                  </a:lnTo>
                  <a:lnTo>
                    <a:pt x="0" y="4375658"/>
                  </a:lnTo>
                  <a:lnTo>
                    <a:pt x="44315" y="4412077"/>
                  </a:lnTo>
                  <a:lnTo>
                    <a:pt x="88975" y="4447297"/>
                  </a:lnTo>
                  <a:lnTo>
                    <a:pt x="133952" y="4481302"/>
                  </a:lnTo>
                  <a:lnTo>
                    <a:pt x="179214" y="4514076"/>
                  </a:lnTo>
                  <a:lnTo>
                    <a:pt x="224732" y="4545604"/>
                  </a:lnTo>
                  <a:lnTo>
                    <a:pt x="270477" y="4575868"/>
                  </a:lnTo>
                  <a:lnTo>
                    <a:pt x="316418" y="4604855"/>
                  </a:lnTo>
                  <a:lnTo>
                    <a:pt x="362526" y="4632547"/>
                  </a:lnTo>
                  <a:lnTo>
                    <a:pt x="408772" y="4658929"/>
                  </a:lnTo>
                  <a:lnTo>
                    <a:pt x="455124" y="4683984"/>
                  </a:lnTo>
                  <a:lnTo>
                    <a:pt x="501554" y="4707698"/>
                  </a:lnTo>
                  <a:lnTo>
                    <a:pt x="548031" y="4730054"/>
                  </a:lnTo>
                  <a:lnTo>
                    <a:pt x="594527" y="4751036"/>
                  </a:lnTo>
                  <a:lnTo>
                    <a:pt x="641010" y="4770629"/>
                  </a:lnTo>
                  <a:lnTo>
                    <a:pt x="687452" y="4788816"/>
                  </a:lnTo>
                  <a:lnTo>
                    <a:pt x="733823" y="4805582"/>
                  </a:lnTo>
                  <a:lnTo>
                    <a:pt x="780092" y="4820910"/>
                  </a:lnTo>
                  <a:lnTo>
                    <a:pt x="826230" y="4834786"/>
                  </a:lnTo>
                  <a:lnTo>
                    <a:pt x="872208" y="4847193"/>
                  </a:lnTo>
                  <a:lnTo>
                    <a:pt x="917995" y="4858114"/>
                  </a:lnTo>
                  <a:lnTo>
                    <a:pt x="963562" y="4867535"/>
                  </a:lnTo>
                  <a:lnTo>
                    <a:pt x="1008878" y="4875440"/>
                  </a:lnTo>
                  <a:lnTo>
                    <a:pt x="1053915" y="4881812"/>
                  </a:lnTo>
                  <a:lnTo>
                    <a:pt x="1098642" y="4886636"/>
                  </a:lnTo>
                  <a:lnTo>
                    <a:pt x="1143030" y="4889895"/>
                  </a:lnTo>
                  <a:lnTo>
                    <a:pt x="1187048" y="4891575"/>
                  </a:lnTo>
                  <a:lnTo>
                    <a:pt x="1230668" y="4891658"/>
                  </a:lnTo>
                  <a:lnTo>
                    <a:pt x="1279414" y="4889755"/>
                  </a:lnTo>
                  <a:lnTo>
                    <a:pt x="1327435" y="4886312"/>
                  </a:lnTo>
                  <a:lnTo>
                    <a:pt x="1374744" y="4881364"/>
                  </a:lnTo>
                  <a:lnTo>
                    <a:pt x="1421359" y="4874945"/>
                  </a:lnTo>
                  <a:lnTo>
                    <a:pt x="1467294" y="4867091"/>
                  </a:lnTo>
                  <a:lnTo>
                    <a:pt x="1512565" y="4857838"/>
                  </a:lnTo>
                  <a:lnTo>
                    <a:pt x="1557188" y="4847219"/>
                  </a:lnTo>
                  <a:lnTo>
                    <a:pt x="1601177" y="4835271"/>
                  </a:lnTo>
                  <a:lnTo>
                    <a:pt x="1644549" y="4822028"/>
                  </a:lnTo>
                  <a:lnTo>
                    <a:pt x="1687318" y="4807525"/>
                  </a:lnTo>
                  <a:lnTo>
                    <a:pt x="1729501" y="4791798"/>
                  </a:lnTo>
                  <a:lnTo>
                    <a:pt x="1771113" y="4774881"/>
                  </a:lnTo>
                  <a:lnTo>
                    <a:pt x="1812169" y="4756810"/>
                  </a:lnTo>
                  <a:lnTo>
                    <a:pt x="1852685" y="4737619"/>
                  </a:lnTo>
                  <a:lnTo>
                    <a:pt x="1892676" y="4717344"/>
                  </a:lnTo>
                  <a:lnTo>
                    <a:pt x="1932158" y="4696019"/>
                  </a:lnTo>
                  <a:lnTo>
                    <a:pt x="1971147" y="4673680"/>
                  </a:lnTo>
                  <a:lnTo>
                    <a:pt x="2009657" y="4650363"/>
                  </a:lnTo>
                  <a:lnTo>
                    <a:pt x="2047705" y="4626101"/>
                  </a:lnTo>
                  <a:lnTo>
                    <a:pt x="2085305" y="4600930"/>
                  </a:lnTo>
                  <a:lnTo>
                    <a:pt x="2122474" y="4574885"/>
                  </a:lnTo>
                  <a:lnTo>
                    <a:pt x="2159227" y="4548002"/>
                  </a:lnTo>
                  <a:lnTo>
                    <a:pt x="2195579" y="4520314"/>
                  </a:lnTo>
                  <a:lnTo>
                    <a:pt x="2231545" y="4491858"/>
                  </a:lnTo>
                  <a:lnTo>
                    <a:pt x="2267142" y="4462668"/>
                  </a:lnTo>
                  <a:lnTo>
                    <a:pt x="2302385" y="4432780"/>
                  </a:lnTo>
                  <a:lnTo>
                    <a:pt x="2337289" y="4402228"/>
                  </a:lnTo>
                  <a:lnTo>
                    <a:pt x="2371870" y="4371048"/>
                  </a:lnTo>
                  <a:lnTo>
                    <a:pt x="2406143" y="4339274"/>
                  </a:lnTo>
                  <a:lnTo>
                    <a:pt x="2440124" y="4306942"/>
                  </a:lnTo>
                  <a:lnTo>
                    <a:pt x="2473828" y="4274087"/>
                  </a:lnTo>
                  <a:lnTo>
                    <a:pt x="2507271" y="4240744"/>
                  </a:lnTo>
                  <a:lnTo>
                    <a:pt x="2540468" y="4206948"/>
                  </a:lnTo>
                  <a:lnTo>
                    <a:pt x="2573435" y="4172733"/>
                  </a:lnTo>
                  <a:lnTo>
                    <a:pt x="2606187" y="4138136"/>
                  </a:lnTo>
                  <a:lnTo>
                    <a:pt x="2638740" y="4103191"/>
                  </a:lnTo>
                  <a:lnTo>
                    <a:pt x="2671109" y="4067932"/>
                  </a:lnTo>
                  <a:lnTo>
                    <a:pt x="2703310" y="4032397"/>
                  </a:lnTo>
                  <a:lnTo>
                    <a:pt x="2767269" y="3960632"/>
                  </a:lnTo>
                  <a:lnTo>
                    <a:pt x="2830740" y="3888178"/>
                  </a:lnTo>
                  <a:lnTo>
                    <a:pt x="3050845" y="3633203"/>
                  </a:lnTo>
                  <a:lnTo>
                    <a:pt x="3113658" y="3561114"/>
                  </a:lnTo>
                  <a:lnTo>
                    <a:pt x="3176666" y="3489879"/>
                  </a:lnTo>
                  <a:lnTo>
                    <a:pt x="3208282" y="3454669"/>
                  </a:lnTo>
                  <a:lnTo>
                    <a:pt x="3239993" y="3419777"/>
                  </a:lnTo>
                  <a:lnTo>
                    <a:pt x="3271814" y="3385239"/>
                  </a:lnTo>
                  <a:lnTo>
                    <a:pt x="3303762" y="3351090"/>
                  </a:lnTo>
                  <a:lnTo>
                    <a:pt x="3335851" y="3317364"/>
                  </a:lnTo>
                  <a:lnTo>
                    <a:pt x="3368098" y="3284097"/>
                  </a:lnTo>
                  <a:lnTo>
                    <a:pt x="3400517" y="3251324"/>
                  </a:lnTo>
                  <a:lnTo>
                    <a:pt x="3433124" y="3219079"/>
                  </a:lnTo>
                  <a:lnTo>
                    <a:pt x="3465935" y="3187399"/>
                  </a:lnTo>
                  <a:lnTo>
                    <a:pt x="3498964" y="3156317"/>
                  </a:lnTo>
                  <a:lnTo>
                    <a:pt x="3532229" y="3125870"/>
                  </a:lnTo>
                  <a:lnTo>
                    <a:pt x="3565743" y="3096091"/>
                  </a:lnTo>
                  <a:lnTo>
                    <a:pt x="3599523" y="3067017"/>
                  </a:lnTo>
                  <a:lnTo>
                    <a:pt x="3633585" y="3038682"/>
                  </a:lnTo>
                  <a:lnTo>
                    <a:pt x="3667942" y="3011122"/>
                  </a:lnTo>
                  <a:lnTo>
                    <a:pt x="3702612" y="2984371"/>
                  </a:lnTo>
                  <a:lnTo>
                    <a:pt x="3737610" y="2958465"/>
                  </a:lnTo>
                  <a:lnTo>
                    <a:pt x="3780596" y="2928072"/>
                  </a:lnTo>
                  <a:lnTo>
                    <a:pt x="3823851" y="2898812"/>
                  </a:lnTo>
                  <a:lnTo>
                    <a:pt x="3867369" y="2870665"/>
                  </a:lnTo>
                  <a:lnTo>
                    <a:pt x="3911144" y="2843613"/>
                  </a:lnTo>
                  <a:lnTo>
                    <a:pt x="3955170" y="2817636"/>
                  </a:lnTo>
                  <a:lnTo>
                    <a:pt x="3999443" y="2792716"/>
                  </a:lnTo>
                  <a:lnTo>
                    <a:pt x="4043955" y="2768833"/>
                  </a:lnTo>
                  <a:lnTo>
                    <a:pt x="4088701" y="2745969"/>
                  </a:lnTo>
                  <a:lnTo>
                    <a:pt x="4133676" y="2724103"/>
                  </a:lnTo>
                  <a:lnTo>
                    <a:pt x="4178873" y="2703218"/>
                  </a:lnTo>
                  <a:lnTo>
                    <a:pt x="4224288" y="2683294"/>
                  </a:lnTo>
                  <a:lnTo>
                    <a:pt x="4269913" y="2664311"/>
                  </a:lnTo>
                  <a:lnTo>
                    <a:pt x="4315745" y="2646252"/>
                  </a:lnTo>
                  <a:lnTo>
                    <a:pt x="4361776" y="2629096"/>
                  </a:lnTo>
                  <a:lnTo>
                    <a:pt x="4408001" y="2612825"/>
                  </a:lnTo>
                  <a:lnTo>
                    <a:pt x="4454414" y="2597420"/>
                  </a:lnTo>
                  <a:lnTo>
                    <a:pt x="4501010" y="2582861"/>
                  </a:lnTo>
                  <a:lnTo>
                    <a:pt x="4547783" y="2569130"/>
                  </a:lnTo>
                  <a:lnTo>
                    <a:pt x="4594727" y="2556208"/>
                  </a:lnTo>
                  <a:lnTo>
                    <a:pt x="4641836" y="2544075"/>
                  </a:lnTo>
                  <a:lnTo>
                    <a:pt x="4689105" y="2532712"/>
                  </a:lnTo>
                  <a:lnTo>
                    <a:pt x="4736528" y="2522101"/>
                  </a:lnTo>
                  <a:lnTo>
                    <a:pt x="4784099" y="2512221"/>
                  </a:lnTo>
                  <a:lnTo>
                    <a:pt x="4831812" y="2503055"/>
                  </a:lnTo>
                  <a:lnTo>
                    <a:pt x="4879662" y="2494583"/>
                  </a:lnTo>
                  <a:lnTo>
                    <a:pt x="4927643" y="2486786"/>
                  </a:lnTo>
                  <a:lnTo>
                    <a:pt x="4975750" y="2479645"/>
                  </a:lnTo>
                  <a:lnTo>
                    <a:pt x="5023975" y="2473141"/>
                  </a:lnTo>
                  <a:lnTo>
                    <a:pt x="5072315" y="2467255"/>
                  </a:lnTo>
                  <a:lnTo>
                    <a:pt x="5120762" y="2461967"/>
                  </a:lnTo>
                  <a:lnTo>
                    <a:pt x="5169312" y="2457259"/>
                  </a:lnTo>
                  <a:lnTo>
                    <a:pt x="5217959" y="2453112"/>
                  </a:lnTo>
                  <a:lnTo>
                    <a:pt x="5266696" y="2449506"/>
                  </a:lnTo>
                  <a:lnTo>
                    <a:pt x="5315518" y="2446422"/>
                  </a:lnTo>
                  <a:lnTo>
                    <a:pt x="5364419" y="2443842"/>
                  </a:lnTo>
                  <a:lnTo>
                    <a:pt x="5413395" y="2441747"/>
                  </a:lnTo>
                  <a:lnTo>
                    <a:pt x="5462437" y="2440116"/>
                  </a:lnTo>
                  <a:lnTo>
                    <a:pt x="5511543" y="2438932"/>
                  </a:lnTo>
                  <a:lnTo>
                    <a:pt x="5560704" y="2438175"/>
                  </a:lnTo>
                  <a:lnTo>
                    <a:pt x="5609916" y="2437826"/>
                  </a:lnTo>
                  <a:lnTo>
                    <a:pt x="5659173" y="2437866"/>
                  </a:lnTo>
                  <a:lnTo>
                    <a:pt x="5708470" y="2438275"/>
                  </a:lnTo>
                  <a:lnTo>
                    <a:pt x="5757799" y="2439036"/>
                  </a:lnTo>
                  <a:lnTo>
                    <a:pt x="5807157" y="2440128"/>
                  </a:lnTo>
                  <a:lnTo>
                    <a:pt x="5856536" y="2441534"/>
                  </a:lnTo>
                  <a:lnTo>
                    <a:pt x="5905932" y="2443232"/>
                  </a:lnTo>
                  <a:lnTo>
                    <a:pt x="5955338" y="2445206"/>
                  </a:lnTo>
                  <a:lnTo>
                    <a:pt x="6054158" y="2449900"/>
                  </a:lnTo>
                  <a:lnTo>
                    <a:pt x="6152952" y="2455463"/>
                  </a:lnTo>
                  <a:lnTo>
                    <a:pt x="6251673" y="2461744"/>
                  </a:lnTo>
                  <a:lnTo>
                    <a:pt x="6399518" y="2472175"/>
                  </a:lnTo>
                  <a:lnTo>
                    <a:pt x="6693789" y="2494788"/>
                  </a:lnTo>
                  <a:lnTo>
                    <a:pt x="6739776" y="2497630"/>
                  </a:lnTo>
                  <a:lnTo>
                    <a:pt x="6785751" y="2499713"/>
                  </a:lnTo>
                  <a:lnTo>
                    <a:pt x="6831698" y="2501039"/>
                  </a:lnTo>
                  <a:lnTo>
                    <a:pt x="6877605" y="2501608"/>
                  </a:lnTo>
                  <a:lnTo>
                    <a:pt x="6923458" y="2501423"/>
                  </a:lnTo>
                  <a:lnTo>
                    <a:pt x="6969243" y="2500482"/>
                  </a:lnTo>
                  <a:lnTo>
                    <a:pt x="7014947" y="2498789"/>
                  </a:lnTo>
                  <a:lnTo>
                    <a:pt x="7060557" y="2496342"/>
                  </a:lnTo>
                  <a:lnTo>
                    <a:pt x="7106057" y="2493145"/>
                  </a:lnTo>
                  <a:lnTo>
                    <a:pt x="7151437" y="2489197"/>
                  </a:lnTo>
                  <a:lnTo>
                    <a:pt x="7196680" y="2484500"/>
                  </a:lnTo>
                  <a:lnTo>
                    <a:pt x="7241775" y="2479055"/>
                  </a:lnTo>
                  <a:lnTo>
                    <a:pt x="7286707" y="2472863"/>
                  </a:lnTo>
                  <a:lnTo>
                    <a:pt x="7331463" y="2465924"/>
                  </a:lnTo>
                  <a:lnTo>
                    <a:pt x="7376030" y="2458241"/>
                  </a:lnTo>
                  <a:lnTo>
                    <a:pt x="7420393" y="2449813"/>
                  </a:lnTo>
                  <a:lnTo>
                    <a:pt x="7464540" y="2440642"/>
                  </a:lnTo>
                  <a:lnTo>
                    <a:pt x="7508456" y="2430729"/>
                  </a:lnTo>
                  <a:lnTo>
                    <a:pt x="7552129" y="2420075"/>
                  </a:lnTo>
                  <a:lnTo>
                    <a:pt x="7595544" y="2408681"/>
                  </a:lnTo>
                  <a:lnTo>
                    <a:pt x="7638689" y="2396548"/>
                  </a:lnTo>
                  <a:lnTo>
                    <a:pt x="7681548" y="2383677"/>
                  </a:lnTo>
                  <a:lnTo>
                    <a:pt x="7724110" y="2370069"/>
                  </a:lnTo>
                  <a:lnTo>
                    <a:pt x="7766360" y="2355725"/>
                  </a:lnTo>
                  <a:lnTo>
                    <a:pt x="7808285" y="2340647"/>
                  </a:lnTo>
                  <a:lnTo>
                    <a:pt x="7849872" y="2324834"/>
                  </a:lnTo>
                  <a:lnTo>
                    <a:pt x="7891106" y="2308289"/>
                  </a:lnTo>
                  <a:lnTo>
                    <a:pt x="7931974" y="2291012"/>
                  </a:lnTo>
                  <a:lnTo>
                    <a:pt x="7972463" y="2273004"/>
                  </a:lnTo>
                  <a:lnTo>
                    <a:pt x="8012559" y="2254267"/>
                  </a:lnTo>
                  <a:lnTo>
                    <a:pt x="8052248" y="2234801"/>
                  </a:lnTo>
                  <a:lnTo>
                    <a:pt x="8091518" y="2214607"/>
                  </a:lnTo>
                  <a:lnTo>
                    <a:pt x="8130354" y="2193687"/>
                  </a:lnTo>
                  <a:lnTo>
                    <a:pt x="8168743" y="2172041"/>
                  </a:lnTo>
                  <a:lnTo>
                    <a:pt x="8206671" y="2149670"/>
                  </a:lnTo>
                  <a:lnTo>
                    <a:pt x="8244125" y="2126576"/>
                  </a:lnTo>
                  <a:lnTo>
                    <a:pt x="8281091" y="2102760"/>
                  </a:lnTo>
                  <a:lnTo>
                    <a:pt x="8317556" y="2078222"/>
                  </a:lnTo>
                  <a:lnTo>
                    <a:pt x="8353506" y="2052963"/>
                  </a:lnTo>
                  <a:lnTo>
                    <a:pt x="8388928" y="2026985"/>
                  </a:lnTo>
                  <a:lnTo>
                    <a:pt x="8423807" y="2000289"/>
                  </a:lnTo>
                  <a:lnTo>
                    <a:pt x="8458131" y="1972875"/>
                  </a:lnTo>
                  <a:lnTo>
                    <a:pt x="8491886" y="1944745"/>
                  </a:lnTo>
                  <a:lnTo>
                    <a:pt x="8525059" y="1915900"/>
                  </a:lnTo>
                  <a:lnTo>
                    <a:pt x="8557635" y="1886341"/>
                  </a:lnTo>
                  <a:lnTo>
                    <a:pt x="8589601" y="1856068"/>
                  </a:lnTo>
                  <a:lnTo>
                    <a:pt x="8620944" y="1825083"/>
                  </a:lnTo>
                  <a:lnTo>
                    <a:pt x="8651651" y="1793387"/>
                  </a:lnTo>
                  <a:lnTo>
                    <a:pt x="8681706" y="1760980"/>
                  </a:lnTo>
                  <a:lnTo>
                    <a:pt x="8711098" y="1727865"/>
                  </a:lnTo>
                  <a:lnTo>
                    <a:pt x="8739813" y="1694041"/>
                  </a:lnTo>
                  <a:lnTo>
                    <a:pt x="8767836" y="1659511"/>
                  </a:lnTo>
                  <a:lnTo>
                    <a:pt x="8795155" y="1624274"/>
                  </a:lnTo>
                  <a:lnTo>
                    <a:pt x="8821755" y="1588333"/>
                  </a:lnTo>
                  <a:lnTo>
                    <a:pt x="8847624" y="1551687"/>
                  </a:lnTo>
                  <a:lnTo>
                    <a:pt x="8872748" y="1514338"/>
                  </a:lnTo>
                  <a:lnTo>
                    <a:pt x="8897112" y="1476288"/>
                  </a:lnTo>
                  <a:lnTo>
                    <a:pt x="8920705" y="1437537"/>
                  </a:lnTo>
                  <a:lnTo>
                    <a:pt x="8943511" y="1398086"/>
                  </a:lnTo>
                  <a:lnTo>
                    <a:pt x="8965518" y="1357935"/>
                  </a:lnTo>
                  <a:lnTo>
                    <a:pt x="8986712" y="1317088"/>
                  </a:lnTo>
                  <a:lnTo>
                    <a:pt x="9007079" y="1275543"/>
                  </a:lnTo>
                  <a:lnTo>
                    <a:pt x="9026606" y="1233303"/>
                  </a:lnTo>
                  <a:lnTo>
                    <a:pt x="9045280" y="1190368"/>
                  </a:lnTo>
                  <a:lnTo>
                    <a:pt x="9063086" y="1146739"/>
                  </a:lnTo>
                  <a:lnTo>
                    <a:pt x="9080011" y="1102418"/>
                  </a:lnTo>
                  <a:lnTo>
                    <a:pt x="9096042" y="1057405"/>
                  </a:lnTo>
                  <a:lnTo>
                    <a:pt x="9111166" y="1011701"/>
                  </a:lnTo>
                  <a:lnTo>
                    <a:pt x="9125367" y="965308"/>
                  </a:lnTo>
                  <a:lnTo>
                    <a:pt x="9138634" y="918226"/>
                  </a:lnTo>
                  <a:lnTo>
                    <a:pt x="9150952" y="870457"/>
                  </a:lnTo>
                  <a:lnTo>
                    <a:pt x="9162308" y="822001"/>
                  </a:lnTo>
                  <a:lnTo>
                    <a:pt x="9172688" y="772860"/>
                  </a:lnTo>
                  <a:lnTo>
                    <a:pt x="9182080" y="723034"/>
                  </a:lnTo>
                  <a:lnTo>
                    <a:pt x="9190468" y="672526"/>
                  </a:lnTo>
                  <a:lnTo>
                    <a:pt x="9197840" y="621334"/>
                  </a:lnTo>
                  <a:lnTo>
                    <a:pt x="9204182" y="569462"/>
                  </a:lnTo>
                  <a:lnTo>
                    <a:pt x="9209481" y="516909"/>
                  </a:lnTo>
                  <a:lnTo>
                    <a:pt x="9213723" y="463676"/>
                  </a:lnTo>
                  <a:lnTo>
                    <a:pt x="9215402" y="411446"/>
                  </a:lnTo>
                  <a:lnTo>
                    <a:pt x="9216120" y="359269"/>
                  </a:lnTo>
                  <a:lnTo>
                    <a:pt x="9215877" y="307198"/>
                  </a:lnTo>
                  <a:lnTo>
                    <a:pt x="9214671" y="255288"/>
                  </a:lnTo>
                  <a:lnTo>
                    <a:pt x="9212501" y="203590"/>
                  </a:lnTo>
                  <a:lnTo>
                    <a:pt x="9209367" y="152160"/>
                  </a:lnTo>
                  <a:lnTo>
                    <a:pt x="9205267" y="101049"/>
                  </a:lnTo>
                  <a:lnTo>
                    <a:pt x="9200200" y="50311"/>
                  </a:lnTo>
                  <a:lnTo>
                    <a:pt x="9194165" y="0"/>
                  </a:lnTo>
                  <a:close/>
                </a:path>
              </a:pathLst>
            </a:custGeom>
            <a:solidFill>
              <a:srgbClr val="4F1F76">
                <a:alpha val="2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88952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851903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6477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6477" y="6095"/>
                  </a:lnTo>
                  <a:lnTo>
                    <a:pt x="6477" y="0"/>
                  </a:lnTo>
                  <a:close/>
                </a:path>
              </a:pathLst>
            </a:custGeom>
            <a:solidFill>
              <a:srgbClr val="1F18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780515"/>
              <a:ext cx="2935721" cy="30774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0059" y="0"/>
              <a:ext cx="7898892" cy="6858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8338600" cy="54336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3867" y="3370326"/>
              <a:ext cx="2243328" cy="33032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53867" y="2964179"/>
              <a:ext cx="2243455" cy="406400"/>
            </a:xfrm>
            <a:custGeom>
              <a:avLst/>
              <a:gdLst/>
              <a:ahLst/>
              <a:cxnLst/>
              <a:rect l="l" t="t" r="r" b="b"/>
              <a:pathLst>
                <a:path w="2243454" h="406400">
                  <a:moveTo>
                    <a:pt x="2243328" y="0"/>
                  </a:moveTo>
                  <a:lnTo>
                    <a:pt x="0" y="0"/>
                  </a:lnTo>
                  <a:lnTo>
                    <a:pt x="0" y="406146"/>
                  </a:lnTo>
                  <a:lnTo>
                    <a:pt x="2243328" y="406146"/>
                  </a:lnTo>
                  <a:lnTo>
                    <a:pt x="2243328" y="0"/>
                  </a:lnTo>
                  <a:close/>
                </a:path>
              </a:pathLst>
            </a:custGeom>
            <a:solidFill>
              <a:srgbClr val="665E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2414" y="5403341"/>
              <a:ext cx="1123950" cy="915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7405" y="3099041"/>
              <a:ext cx="165379" cy="1341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3867" y="2798826"/>
              <a:ext cx="2243328" cy="1699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34283" y="3866388"/>
              <a:ext cx="1659889" cy="497840"/>
            </a:xfrm>
            <a:custGeom>
              <a:avLst/>
              <a:gdLst/>
              <a:ahLst/>
              <a:cxnLst/>
              <a:rect l="l" t="t" r="r" b="b"/>
              <a:pathLst>
                <a:path w="1659889" h="497839">
                  <a:moveTo>
                    <a:pt x="1659636" y="0"/>
                  </a:moveTo>
                  <a:lnTo>
                    <a:pt x="0" y="0"/>
                  </a:lnTo>
                  <a:lnTo>
                    <a:pt x="0" y="497586"/>
                  </a:lnTo>
                  <a:lnTo>
                    <a:pt x="1659636" y="497586"/>
                  </a:lnTo>
                  <a:lnTo>
                    <a:pt x="1659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218433" y="3942333"/>
            <a:ext cx="13131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80">
                <a:solidFill>
                  <a:srgbClr val="472CBB"/>
                </a:solidFill>
                <a:latin typeface="Franklin Gothic Medium"/>
                <a:cs typeface="Franklin Gothic Medium"/>
              </a:rPr>
              <a:t>5</a:t>
            </a:r>
            <a:r>
              <a:rPr dirty="0" sz="3200" spc="-70">
                <a:solidFill>
                  <a:srgbClr val="472CBB"/>
                </a:solidFill>
                <a:latin typeface="Franklin Gothic Medium"/>
                <a:cs typeface="Franklin Gothic Medium"/>
              </a:rPr>
              <a:t>:</a:t>
            </a:r>
            <a:r>
              <a:rPr dirty="0" sz="3200" spc="-245">
                <a:solidFill>
                  <a:srgbClr val="472CBB"/>
                </a:solidFill>
                <a:latin typeface="Franklin Gothic Medium"/>
                <a:cs typeface="Franklin Gothic Medium"/>
              </a:rPr>
              <a:t>22</a:t>
            </a:r>
            <a:r>
              <a:rPr dirty="0" sz="3200" spc="-204">
                <a:solidFill>
                  <a:srgbClr val="472CBB"/>
                </a:solidFill>
                <a:latin typeface="Franklin Gothic Medium"/>
                <a:cs typeface="Franklin Gothic Medium"/>
              </a:rPr>
              <a:t> </a:t>
            </a:r>
            <a:r>
              <a:rPr dirty="0" sz="3200" spc="-315">
                <a:solidFill>
                  <a:srgbClr val="472CBB"/>
                </a:solidFill>
                <a:latin typeface="Franklin Gothic Medium"/>
                <a:cs typeface="Franklin Gothic Medium"/>
              </a:rPr>
              <a:t>PM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99685" y="78739"/>
            <a:ext cx="298704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-550"/>
              <a:t>Desig</a:t>
            </a:r>
            <a:r>
              <a:rPr dirty="0" sz="8000" spc="-600"/>
              <a:t>n</a:t>
            </a:r>
            <a:r>
              <a:rPr dirty="0" sz="8000" spc="-500"/>
              <a:t>s</a:t>
            </a:r>
            <a:endParaRPr sz="8000"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78518" y="1495805"/>
            <a:ext cx="2561081" cy="521589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753867" y="2964179"/>
            <a:ext cx="2243455" cy="4064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835"/>
              </a:spcBef>
            </a:pPr>
            <a:r>
              <a:rPr dirty="0" sz="1500" spc="-114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5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1500" spc="-120">
                <a:solidFill>
                  <a:srgbClr val="FFFFFF"/>
                </a:solidFill>
                <a:latin typeface="Franklin Gothic Medium"/>
                <a:cs typeface="Franklin Gothic Medium"/>
              </a:rPr>
              <a:t>anda</a:t>
            </a:r>
            <a:r>
              <a:rPr dirty="0" sz="150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500" spc="-95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500" spc="-114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50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Clo</a:t>
            </a:r>
            <a:r>
              <a:rPr dirty="0" sz="150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150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endParaRPr sz="1500">
              <a:latin typeface="Franklin Gothic Medium"/>
              <a:cs typeface="Franklin Gothic Medi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0876" y="1495044"/>
            <a:ext cx="9256395" cy="5180965"/>
            <a:chOff x="150876" y="1495044"/>
            <a:chExt cx="9256395" cy="518096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876" y="1495044"/>
              <a:ext cx="2525268" cy="51785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30211" y="2798826"/>
              <a:ext cx="2376678" cy="38770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7099" y="4504182"/>
              <a:ext cx="1883663" cy="186156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074407" y="2946654"/>
            <a:ext cx="1582420" cy="270510"/>
          </a:xfrm>
          <a:prstGeom prst="rect">
            <a:avLst/>
          </a:prstGeom>
          <a:solidFill>
            <a:srgbClr val="5700E1"/>
          </a:solidFill>
        </p:spPr>
        <p:txBody>
          <a:bodyPr wrap="square" lIns="0" tIns="21590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170"/>
              </a:spcBef>
            </a:pPr>
            <a:r>
              <a:rPr dirty="0" sz="1500" spc="-110">
                <a:solidFill>
                  <a:srgbClr val="FFFFFF"/>
                </a:solidFill>
                <a:latin typeface="Franklin Gothic Medium"/>
                <a:cs typeface="Franklin Gothic Medium"/>
              </a:rPr>
              <a:t>Stopwatch</a:t>
            </a:r>
            <a:endParaRPr sz="1500">
              <a:latin typeface="Franklin Gothic Medium"/>
              <a:cs typeface="Franklin Gothic Medi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27676" y="1795272"/>
            <a:ext cx="1966722" cy="36088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194" y="2366264"/>
            <a:ext cx="298704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705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6600" spc="-27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6600" spc="-49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6600" spc="-26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6600" spc="-459">
                <a:solidFill>
                  <a:srgbClr val="FFFFFF"/>
                </a:solidFill>
                <a:latin typeface="Franklin Gothic Medium"/>
                <a:cs typeface="Franklin Gothic Medium"/>
              </a:rPr>
              <a:t>otype</a:t>
            </a:r>
            <a:endParaRPr sz="6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9451" y="3714750"/>
            <a:ext cx="775080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80">
                <a:solidFill>
                  <a:srgbClr val="FFFFFF"/>
                </a:solidFill>
                <a:latin typeface="Franklin Gothic Medium"/>
                <a:cs typeface="Franklin Gothic Medium"/>
              </a:rPr>
              <a:t>https://github.com/chehutchinsonserju/clock-app</a:t>
            </a:r>
            <a:endParaRPr sz="32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1153" y="1942338"/>
            <a:ext cx="10414000" cy="2973705"/>
            <a:chOff x="851153" y="1942338"/>
            <a:chExt cx="10414000" cy="2973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153" y="1942338"/>
              <a:ext cx="1337310" cy="2973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7920" y="1942338"/>
              <a:ext cx="1236726" cy="297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7978" y="0"/>
            <a:ext cx="7030974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83859" y="2382266"/>
            <a:ext cx="5959475" cy="2464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4000" spc="-280">
                <a:solidFill>
                  <a:srgbClr val="FFFFFF"/>
                </a:solidFill>
                <a:latin typeface="Franklin Gothic Medium"/>
                <a:cs typeface="Franklin Gothic Medium"/>
              </a:rPr>
              <a:t>Addin</a:t>
            </a:r>
            <a:r>
              <a:rPr dirty="0" sz="4000" spc="-285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4000" spc="-254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85">
                <a:solidFill>
                  <a:srgbClr val="FFFFFF"/>
                </a:solidFill>
                <a:latin typeface="Franklin Gothic Medium"/>
                <a:cs typeface="Franklin Gothic Medium"/>
              </a:rPr>
              <a:t>func</a:t>
            </a:r>
            <a:r>
              <a:rPr dirty="0" sz="4000" spc="-19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4000" spc="-235">
                <a:solidFill>
                  <a:srgbClr val="FFFFFF"/>
                </a:solidFill>
                <a:latin typeface="Franklin Gothic Medium"/>
                <a:cs typeface="Franklin Gothic Medium"/>
              </a:rPr>
              <a:t>ions</a:t>
            </a:r>
            <a:r>
              <a:rPr dirty="0" sz="4000" spc="-25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19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4000" spc="-27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4000" spc="-254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Franklin Gothic Medium"/>
                <a:cs typeface="Franklin Gothic Medium"/>
              </a:rPr>
              <a:t>th</a:t>
            </a:r>
            <a:r>
              <a:rPr dirty="0" sz="4000" spc="-32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4000" spc="-28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00">
                <a:solidFill>
                  <a:srgbClr val="FFFFFF"/>
                </a:solidFill>
                <a:latin typeface="Franklin Gothic Medium"/>
                <a:cs typeface="Franklin Gothic Medium"/>
              </a:rPr>
              <a:t>clo</a:t>
            </a:r>
            <a:r>
              <a:rPr dirty="0" sz="4000" spc="-19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4000" spc="-425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endParaRPr sz="4000">
              <a:latin typeface="Franklin Gothic Medium"/>
              <a:cs typeface="Franklin Gothic Medium"/>
            </a:endParaRPr>
          </a:p>
          <a:p>
            <a:pPr marL="58420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4000" spc="-310">
                <a:solidFill>
                  <a:srgbClr val="FFFFFF"/>
                </a:solidFill>
                <a:latin typeface="Franklin Gothic Medium"/>
                <a:cs typeface="Franklin Gothic Medium"/>
              </a:rPr>
              <a:t>Makin</a:t>
            </a:r>
            <a:r>
              <a:rPr dirty="0" sz="4000" spc="-295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4000" spc="-254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60">
                <a:solidFill>
                  <a:srgbClr val="FFFFFF"/>
                </a:solidFill>
                <a:latin typeface="Franklin Gothic Medium"/>
                <a:cs typeface="Franklin Gothic Medium"/>
              </a:rPr>
              <a:t>navigation</a:t>
            </a:r>
            <a:r>
              <a:rPr dirty="0" sz="4000" spc="-254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65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4000" spc="-360">
                <a:solidFill>
                  <a:srgbClr val="FFFFFF"/>
                </a:solidFill>
                <a:latin typeface="Franklin Gothic Medium"/>
                <a:cs typeface="Franklin Gothic Medium"/>
              </a:rPr>
              <a:t>moot</a:t>
            </a:r>
            <a:r>
              <a:rPr dirty="0" sz="4000" spc="-365">
                <a:solidFill>
                  <a:srgbClr val="FFFFFF"/>
                </a:solidFill>
                <a:latin typeface="Franklin Gothic Medium"/>
                <a:cs typeface="Franklin Gothic Medium"/>
              </a:rPr>
              <a:t>h</a:t>
            </a:r>
            <a:r>
              <a:rPr dirty="0" sz="4000" spc="-285">
                <a:solidFill>
                  <a:srgbClr val="FFFFFF"/>
                </a:solidFill>
                <a:latin typeface="Franklin Gothic Medium"/>
                <a:cs typeface="Franklin Gothic Medium"/>
              </a:rPr>
              <a:t>er</a:t>
            </a:r>
            <a:endParaRPr sz="4000">
              <a:latin typeface="Franklin Gothic Medium"/>
              <a:cs typeface="Franklin Gothic Medium"/>
            </a:endParaRPr>
          </a:p>
          <a:p>
            <a:pPr marL="58420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4000" spc="-240">
                <a:solidFill>
                  <a:srgbClr val="FFFFFF"/>
                </a:solidFill>
                <a:latin typeface="Franklin Gothic Medium"/>
                <a:cs typeface="Franklin Gothic Medium"/>
              </a:rPr>
              <a:t>Unifying</a:t>
            </a:r>
            <a:r>
              <a:rPr dirty="0" sz="4000" spc="-254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160">
                <a:solidFill>
                  <a:srgbClr val="FFFFFF"/>
                </a:solidFill>
                <a:latin typeface="Franklin Gothic Medium"/>
                <a:cs typeface="Franklin Gothic Medium"/>
              </a:rPr>
              <a:t>UI</a:t>
            </a:r>
            <a:r>
              <a:rPr dirty="0" sz="4000" spc="-254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25">
                <a:solidFill>
                  <a:srgbClr val="FFFFFF"/>
                </a:solidFill>
                <a:latin typeface="Franklin Gothic Medium"/>
                <a:cs typeface="Franklin Gothic Medium"/>
              </a:rPr>
              <a:t>el</a:t>
            </a:r>
            <a:r>
              <a:rPr dirty="0" sz="4000" spc="-32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4000" spc="-365">
                <a:solidFill>
                  <a:srgbClr val="FFFFFF"/>
                </a:solidFill>
                <a:latin typeface="Franklin Gothic Medium"/>
                <a:cs typeface="Franklin Gothic Medium"/>
              </a:rPr>
              <a:t>ments</a:t>
            </a:r>
            <a:endParaRPr sz="4000">
              <a:latin typeface="Franklin Gothic Medium"/>
              <a:cs typeface="Franklin Gothic Medium"/>
            </a:endParaRPr>
          </a:p>
          <a:p>
            <a:pPr marL="58420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4000" spc="-509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4000" spc="-35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40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f</a:t>
            </a:r>
            <a:r>
              <a:rPr dirty="0" sz="4000" spc="-229">
                <a:solidFill>
                  <a:srgbClr val="FFFFFF"/>
                </a:solidFill>
                <a:latin typeface="Franklin Gothic Medium"/>
                <a:cs typeface="Franklin Gothic Medium"/>
              </a:rPr>
              <a:t>ining</a:t>
            </a:r>
            <a:r>
              <a:rPr dirty="0" sz="4000" spc="-25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Franklin Gothic Medium"/>
                <a:cs typeface="Franklin Gothic Medium"/>
              </a:rPr>
              <a:t>th</a:t>
            </a:r>
            <a:r>
              <a:rPr dirty="0" sz="4000" spc="-325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4000" spc="-26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Franklin Gothic Medium"/>
                <a:cs typeface="Franklin Gothic Medium"/>
              </a:rPr>
              <a:t>code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9018" y="1133094"/>
            <a:ext cx="2971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800"/>
              <a:t>W</a:t>
            </a:r>
            <a:r>
              <a:rPr dirty="0" sz="4800" spc="-480"/>
              <a:t>h</a:t>
            </a:r>
            <a:r>
              <a:rPr dirty="0" sz="4800" spc="-395"/>
              <a:t>a</a:t>
            </a:r>
            <a:r>
              <a:rPr dirty="0" sz="4800" spc="-225"/>
              <a:t>t</a:t>
            </a:r>
            <a:r>
              <a:rPr dirty="0" sz="4800" spc="-145"/>
              <a:t>’</a:t>
            </a:r>
            <a:r>
              <a:rPr dirty="0" sz="4800" spc="-260"/>
              <a:t>s</a:t>
            </a:r>
            <a:r>
              <a:rPr dirty="0" sz="4800" spc="-305"/>
              <a:t> </a:t>
            </a:r>
            <a:r>
              <a:rPr dirty="0" sz="4800" spc="-415"/>
              <a:t>N</a:t>
            </a:r>
            <a:r>
              <a:rPr dirty="0" sz="4800" spc="-390"/>
              <a:t>ex</a:t>
            </a:r>
            <a:r>
              <a:rPr dirty="0" sz="4800" spc="-245"/>
              <a:t>t</a:t>
            </a:r>
            <a:r>
              <a:rPr dirty="0" sz="4800" spc="-40"/>
              <a:t>?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163" y="692645"/>
            <a:ext cx="3446470" cy="55595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653" y="2732785"/>
            <a:ext cx="375348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25"/>
              <a:t>Concl</a:t>
            </a:r>
            <a:r>
              <a:rPr dirty="0" sz="7200" spc="-465"/>
              <a:t>u</a:t>
            </a:r>
            <a:r>
              <a:rPr dirty="0" sz="7200" spc="-430"/>
              <a:t>sion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Julian</dc:creator>
  <dc:title>Inertia PowerPoint Template</dc:title>
  <dcterms:created xsi:type="dcterms:W3CDTF">2022-11-23T10:05:42Z</dcterms:created>
  <dcterms:modified xsi:type="dcterms:W3CDTF">2022-11-23T10:05:42Z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2022-11-23T00:00:00Z</vt:filetime>
  </property>
</Properties>
</file>