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577" y="592185"/>
            <a:ext cx="9757275" cy="1262742"/>
          </a:xfrm>
        </p:spPr>
        <p:txBody>
          <a:bodyPr/>
          <a:lstStyle/>
          <a:p>
            <a:r>
              <a:rPr lang="vi-VN" dirty="0" smtClean="0"/>
              <a:t>Thực tập công nhân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678" y="1989787"/>
            <a:ext cx="8637072" cy="3853664"/>
          </a:xfrm>
        </p:spPr>
        <p:txBody>
          <a:bodyPr/>
          <a:lstStyle/>
          <a:p>
            <a:pPr algn="ctr"/>
            <a:r>
              <a:rPr lang="vi-VN" dirty="0" smtClean="0"/>
              <a:t>Đề tài: website tin tức bóng đá</a:t>
            </a:r>
          </a:p>
          <a:p>
            <a:pPr algn="ctr"/>
            <a:endParaRPr lang="vi-VN" dirty="0"/>
          </a:p>
          <a:p>
            <a:pPr algn="ctr"/>
            <a:endParaRPr lang="vi-VN" dirty="0" smtClean="0"/>
          </a:p>
          <a:p>
            <a:pPr algn="ctr"/>
            <a:endParaRPr lang="vi-VN" dirty="0"/>
          </a:p>
          <a:p>
            <a:pPr algn="ctr"/>
            <a:r>
              <a:rPr lang="vi-VN" dirty="0" smtClean="0"/>
              <a:t>Giáo viên hướng dẫn: võ Đức hoàng</a:t>
            </a:r>
          </a:p>
          <a:p>
            <a:pPr algn="ctr"/>
            <a:r>
              <a:rPr lang="vi-VN" dirty="0" smtClean="0"/>
              <a:t>Sinh viên thực hiện: Dương minh Phúc 15t3</a:t>
            </a:r>
            <a:endParaRPr lang="vi-VN" dirty="0"/>
          </a:p>
          <a:p>
            <a:pPr algn="ctr"/>
            <a:r>
              <a:rPr lang="vi-VN" dirty="0" smtClean="0"/>
              <a:t>Chế quang huy 15t3</a:t>
            </a:r>
          </a:p>
          <a:p>
            <a:pPr algn="ctr"/>
            <a:r>
              <a:rPr lang="vi-VN" dirty="0" smtClean="0"/>
              <a:t>Hồ văn đức 15t3</a:t>
            </a:r>
          </a:p>
        </p:txBody>
      </p:sp>
    </p:spTree>
    <p:extLst>
      <p:ext uri="{BB962C8B-B14F-4D97-AF65-F5344CB8AC3E}">
        <p14:creationId xmlns:p14="http://schemas.microsoft.com/office/powerpoint/2010/main" val="39402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Chức năng quản lí cộng tác viên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48" y="1853754"/>
            <a:ext cx="5445034" cy="4145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13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Viết bài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95" y="2015732"/>
            <a:ext cx="2942409" cy="5004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08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iv. Kết quả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8" y="2016125"/>
            <a:ext cx="6132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1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8487"/>
          </a:xfrm>
        </p:spPr>
        <p:txBody>
          <a:bodyPr/>
          <a:lstStyle/>
          <a:p>
            <a:pPr algn="ctr"/>
            <a:r>
              <a:rPr lang="vi-VN" dirty="0" smtClean="0"/>
              <a:t>Cảm ơn mọi người đả lắng nghe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I. Giới thiệu đề tài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Đề tài: website tin tức bóng đá</a:t>
            </a:r>
          </a:p>
          <a:p>
            <a:pPr hangingPunct="0"/>
            <a:r>
              <a:rPr lang="en-US" dirty="0" smtClean="0">
                <a:latin typeface="Arial(body)"/>
              </a:rPr>
              <a:t>Website </a:t>
            </a:r>
            <a:r>
              <a:rPr lang="en-US" dirty="0">
                <a:latin typeface="Arial(body)"/>
              </a:rPr>
              <a:t>tin </a:t>
            </a:r>
            <a:r>
              <a:rPr lang="en-US" dirty="0" err="1">
                <a:latin typeface="Arial(body)"/>
              </a:rPr>
              <a:t>tức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bóng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đa</a:t>
            </a:r>
            <a:r>
              <a:rPr lang="en-US" dirty="0">
                <a:latin typeface="Arial(body)"/>
              </a:rPr>
              <a:t>́ </a:t>
            </a:r>
            <a:r>
              <a:rPr lang="en-US" dirty="0" err="1">
                <a:latin typeface="Arial(body)"/>
              </a:rPr>
              <a:t>với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mong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muốn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đem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đến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những</a:t>
            </a:r>
            <a:r>
              <a:rPr lang="en-US" dirty="0">
                <a:latin typeface="Arial(body)"/>
              </a:rPr>
              <a:t> tin </a:t>
            </a:r>
            <a:r>
              <a:rPr lang="en-US" dirty="0" err="1">
                <a:latin typeface="Arial(body)"/>
              </a:rPr>
              <a:t>tức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nhanh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va</a:t>
            </a:r>
            <a:r>
              <a:rPr lang="en-US" dirty="0">
                <a:latin typeface="Arial(body)"/>
              </a:rPr>
              <a:t>̀ </a:t>
            </a:r>
            <a:r>
              <a:rPr lang="en-US" dirty="0" err="1">
                <a:latin typeface="Arial(body)"/>
              </a:rPr>
              <a:t>chính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xác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nhất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vê</a:t>
            </a:r>
            <a:r>
              <a:rPr lang="en-US" dirty="0">
                <a:latin typeface="Arial(body)"/>
              </a:rPr>
              <a:t>̀ </a:t>
            </a:r>
            <a:r>
              <a:rPr lang="en-US" dirty="0" err="1">
                <a:latin typeface="Arial(body)"/>
              </a:rPr>
              <a:t>bóng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đa</a:t>
            </a:r>
            <a:r>
              <a:rPr lang="en-US" dirty="0">
                <a:latin typeface="Arial(body)"/>
              </a:rPr>
              <a:t>́ </a:t>
            </a:r>
            <a:r>
              <a:rPr lang="en-US" dirty="0" err="1" smtClean="0">
                <a:latin typeface="Arial(body)"/>
              </a:rPr>
              <a:t>v</a:t>
            </a:r>
            <a:r>
              <a:rPr lang="en-US" dirty="0" err="1">
                <a:latin typeface="Arial(body)"/>
              </a:rPr>
              <a:t>tin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tức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bên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lê</a:t>
            </a:r>
            <a:r>
              <a:rPr lang="en-US" dirty="0">
                <a:latin typeface="Arial(body)"/>
              </a:rPr>
              <a:t>̀, </a:t>
            </a:r>
            <a:r>
              <a:rPr lang="en-US" dirty="0" err="1">
                <a:latin typeface="Arial(body)"/>
              </a:rPr>
              <a:t>nhất</a:t>
            </a:r>
            <a:r>
              <a:rPr lang="en-US" dirty="0">
                <a:latin typeface="Arial(body)"/>
              </a:rPr>
              <a:t> là tin </a:t>
            </a:r>
            <a:r>
              <a:rPr lang="en-US" dirty="0" err="1">
                <a:latin typeface="Arial(body)"/>
              </a:rPr>
              <a:t>tức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của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đội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tuyển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Việt</a:t>
            </a:r>
            <a:r>
              <a:rPr lang="en-US" dirty="0">
                <a:latin typeface="Arial(body)"/>
              </a:rPr>
              <a:t> Nam </a:t>
            </a:r>
            <a:r>
              <a:rPr lang="en-US" dirty="0" err="1">
                <a:latin typeface="Arial(body)"/>
              </a:rPr>
              <a:t>trong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thời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gian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sơ</a:t>
            </a:r>
            <a:r>
              <a:rPr lang="en-US" dirty="0">
                <a:latin typeface="Arial(body)"/>
              </a:rPr>
              <a:t>̉ </a:t>
            </a:r>
            <a:r>
              <a:rPr lang="en-US" dirty="0" err="1">
                <a:latin typeface="Arial(body)"/>
              </a:rPr>
              <a:t>hữu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một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thê</a:t>
            </a:r>
            <a:r>
              <a:rPr lang="en-US" dirty="0">
                <a:latin typeface="Arial(body)"/>
              </a:rPr>
              <a:t>́ </a:t>
            </a:r>
            <a:r>
              <a:rPr lang="en-US" dirty="0" err="1">
                <a:latin typeface="Arial(body)"/>
              </a:rPr>
              <a:t>hê</a:t>
            </a:r>
            <a:r>
              <a:rPr lang="en-US" dirty="0">
                <a:latin typeface="Arial(body)"/>
              </a:rPr>
              <a:t>̣ </a:t>
            </a:r>
            <a:r>
              <a:rPr lang="en-US" dirty="0" err="1">
                <a:latin typeface="Arial(body)"/>
              </a:rPr>
              <a:t>vàng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được</a:t>
            </a:r>
            <a:r>
              <a:rPr lang="en-US" dirty="0">
                <a:latin typeface="Arial(body)"/>
              </a:rPr>
              <a:t> cả </a:t>
            </a:r>
            <a:r>
              <a:rPr lang="en-US" dirty="0" err="1">
                <a:latin typeface="Arial(body)"/>
              </a:rPr>
              <a:t>nước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quan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tâm</a:t>
            </a:r>
            <a:r>
              <a:rPr lang="en-US" dirty="0">
                <a:latin typeface="Arial(body)"/>
              </a:rPr>
              <a:t>.</a:t>
            </a:r>
          </a:p>
          <a:p>
            <a:pPr hangingPunct="0"/>
            <a:r>
              <a:rPr lang="en-US" dirty="0" err="1" smtClean="0">
                <a:latin typeface="Arial(body)"/>
              </a:rPr>
              <a:t>Ngoài</a:t>
            </a:r>
            <a:r>
              <a:rPr lang="en-US" dirty="0" smtClean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ra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đây</a:t>
            </a:r>
            <a:r>
              <a:rPr lang="en-US" dirty="0">
                <a:latin typeface="Arial(body)"/>
              </a:rPr>
              <a:t> là </a:t>
            </a:r>
            <a:r>
              <a:rPr lang="en-US" dirty="0" err="1">
                <a:latin typeface="Arial(body)"/>
              </a:rPr>
              <a:t>một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không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gian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mơ</a:t>
            </a:r>
            <a:r>
              <a:rPr lang="en-US" dirty="0">
                <a:latin typeface="Arial(body)"/>
              </a:rPr>
              <a:t>̉ </a:t>
            </a:r>
            <a:r>
              <a:rPr lang="en-US" dirty="0" err="1">
                <a:latin typeface="Arial(body)"/>
              </a:rPr>
              <a:t>không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những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cho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độc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gia</a:t>
            </a:r>
            <a:r>
              <a:rPr lang="en-US" dirty="0">
                <a:latin typeface="Arial(body)"/>
              </a:rPr>
              <a:t>̉ mà </a:t>
            </a:r>
            <a:r>
              <a:rPr lang="en-US" dirty="0" err="1">
                <a:latin typeface="Arial(body)"/>
              </a:rPr>
              <a:t>còn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cho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những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cây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bút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trên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khắp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đất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nước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yêu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thích</a:t>
            </a:r>
            <a:r>
              <a:rPr lang="en-US" dirty="0">
                <a:latin typeface="Arial(body)"/>
              </a:rPr>
              <a:t> </a:t>
            </a:r>
            <a:r>
              <a:rPr lang="en-US" dirty="0" smtClean="0">
                <a:latin typeface="Arial(body)"/>
              </a:rPr>
              <a:t>à </a:t>
            </a:r>
            <a:r>
              <a:rPr lang="en-US" dirty="0" err="1">
                <a:latin typeface="Arial(body)"/>
              </a:rPr>
              <a:t>các</a:t>
            </a:r>
            <a:r>
              <a:rPr lang="en-US" dirty="0">
                <a:latin typeface="Arial(body)"/>
              </a:rPr>
              <a:t> </a:t>
            </a:r>
            <a:r>
              <a:rPr lang="en-US" dirty="0" err="1" smtClean="0">
                <a:latin typeface="Arial(body)"/>
              </a:rPr>
              <a:t>viết</a:t>
            </a:r>
            <a:r>
              <a:rPr lang="en-US" dirty="0" smtClean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vê</a:t>
            </a:r>
            <a:r>
              <a:rPr lang="en-US" dirty="0">
                <a:latin typeface="Arial(body)"/>
              </a:rPr>
              <a:t>̀ </a:t>
            </a:r>
            <a:r>
              <a:rPr lang="en-US" dirty="0" err="1">
                <a:latin typeface="Arial(body)"/>
              </a:rPr>
              <a:t>bóng</a:t>
            </a:r>
            <a:r>
              <a:rPr lang="en-US" dirty="0">
                <a:latin typeface="Arial(body)"/>
              </a:rPr>
              <a:t> </a:t>
            </a:r>
            <a:r>
              <a:rPr lang="en-US" dirty="0" err="1">
                <a:latin typeface="Arial(body)"/>
              </a:rPr>
              <a:t>đa</a:t>
            </a:r>
            <a:r>
              <a:rPr lang="en-US" dirty="0">
                <a:latin typeface="Arial(body)"/>
              </a:rPr>
              <a:t>́.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II. Phân tích thiết kế hệ thống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28" y="2120629"/>
            <a:ext cx="3143003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80160" y="2246811"/>
            <a:ext cx="445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vi-VN" dirty="0" smtClean="0"/>
              <a:t>- Chức năng của đọc giả:</a:t>
            </a:r>
          </a:p>
          <a:p>
            <a:pPr lvl="0" hangingPunct="0"/>
            <a:r>
              <a:rPr lang="vi-VN" dirty="0" smtClean="0"/>
              <a:t>-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tức</a:t>
            </a:r>
            <a:r>
              <a:rPr lang="en-US" dirty="0"/>
              <a:t>: </a:t>
            </a:r>
            <a:r>
              <a:rPr lang="en-US" dirty="0" err="1"/>
              <a:t>đọc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̉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xem</a:t>
            </a:r>
            <a:r>
              <a:rPr lang="en-US" dirty="0"/>
              <a:t> tin </a:t>
            </a:r>
            <a:r>
              <a:rPr lang="en-US" dirty="0" err="1"/>
              <a:t>tức</a:t>
            </a:r>
            <a:r>
              <a:rPr lang="en-US" dirty="0"/>
              <a:t>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̉ ở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̉ </a:t>
            </a:r>
            <a:r>
              <a:rPr lang="en-US" dirty="0" err="1"/>
              <a:t>hoặc</a:t>
            </a:r>
            <a:r>
              <a:rPr lang="en-US" dirty="0"/>
              <a:t>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chọn</a:t>
            </a:r>
            <a:r>
              <a:rPr lang="en-US" dirty="0"/>
              <a:t> </a:t>
            </a:r>
            <a:r>
              <a:rPr lang="en-US" dirty="0" err="1"/>
              <a:t>từng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mục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bóng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́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, tin </a:t>
            </a:r>
            <a:r>
              <a:rPr lang="en-US" dirty="0" err="1"/>
              <a:t>nóng</a:t>
            </a:r>
            <a:r>
              <a:rPr lang="en-US" dirty="0"/>
              <a:t>, tin </a:t>
            </a:r>
            <a:r>
              <a:rPr lang="en-US" dirty="0" err="1"/>
              <a:t>đọc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.</a:t>
            </a:r>
          </a:p>
          <a:p>
            <a:pPr lvl="0" hangingPunct="0"/>
            <a:r>
              <a:rPr lang="vi-VN" dirty="0" smtClean="0"/>
              <a:t>- </a:t>
            </a:r>
            <a:r>
              <a:rPr lang="en-US" dirty="0" err="1" smtClean="0"/>
              <a:t>Tìm</a:t>
            </a:r>
            <a:r>
              <a:rPr lang="en-US" dirty="0" smtClean="0"/>
              <a:t> </a:t>
            </a:r>
            <a:r>
              <a:rPr lang="en-US" dirty="0" err="1"/>
              <a:t>kiếm</a:t>
            </a:r>
            <a:r>
              <a:rPr lang="en-US" dirty="0"/>
              <a:t>: </a:t>
            </a:r>
            <a:r>
              <a:rPr lang="en-US" dirty="0" err="1"/>
              <a:t>đọc</a:t>
            </a:r>
            <a:r>
              <a:rPr lang="en-US" dirty="0"/>
              <a:t>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kích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, gõ </a:t>
            </a:r>
            <a:r>
              <a:rPr lang="en-US" dirty="0" err="1"/>
              <a:t>nội</a:t>
            </a:r>
            <a:r>
              <a:rPr lang="en-US" dirty="0"/>
              <a:t> dung </a:t>
            </a:r>
            <a:r>
              <a:rPr lang="en-US" dirty="0" err="1"/>
              <a:t>muốn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nhận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quả là tin </a:t>
            </a:r>
            <a:r>
              <a:rPr lang="en-US" dirty="0" err="1"/>
              <a:t>tức</a:t>
            </a:r>
            <a:r>
              <a:rPr lang="en-US" dirty="0"/>
              <a:t> có </a:t>
            </a:r>
            <a:r>
              <a:rPr lang="en-US" dirty="0" err="1"/>
              <a:t>chứa</a:t>
            </a:r>
            <a:r>
              <a:rPr lang="en-US" dirty="0"/>
              <a:t> </a:t>
            </a:r>
            <a:r>
              <a:rPr lang="en-US" dirty="0" err="1"/>
              <a:t>nội</a:t>
            </a:r>
            <a:r>
              <a:rPr lang="en-US" dirty="0"/>
              <a:t>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tìm</a:t>
            </a:r>
            <a:r>
              <a:rPr lang="en-US" dirty="0"/>
              <a:t> </a:t>
            </a:r>
            <a:r>
              <a:rPr lang="en-US" dirty="0" err="1"/>
              <a:t>kiếm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II. Phân tích thiết kế hệ thống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vi-VN" dirty="0" smtClean="0"/>
              <a:t>Chức năng cộng tác viên:</a:t>
            </a:r>
          </a:p>
          <a:p>
            <a:pPr marL="0" lvl="0" indent="0">
              <a:buNone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gửi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: </a:t>
            </a:r>
            <a:r>
              <a:rPr lang="en-US" dirty="0" err="1"/>
              <a:t>kích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ô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sẽ có form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nội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CTV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gửi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admin </a:t>
            </a:r>
            <a:r>
              <a:rPr lang="en-US" dirty="0" err="1"/>
              <a:t>duyệt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97" y="2015732"/>
            <a:ext cx="3623491" cy="4006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24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II. Phân tích thiết kế hệ thống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Chức năng của admin:</a:t>
            </a:r>
          </a:p>
          <a:p>
            <a:pPr lvl="0" hangingPunct="0"/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user: 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CTV</a:t>
            </a:r>
            <a:r>
              <a:rPr lang="en-US" dirty="0"/>
              <a:t>,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tiết</a:t>
            </a:r>
            <a:r>
              <a:rPr lang="en-US" dirty="0"/>
              <a:t> </a:t>
            </a:r>
            <a:r>
              <a:rPr lang="en-US" dirty="0" err="1"/>
              <a:t>từng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, </a:t>
            </a:r>
            <a:r>
              <a:rPr lang="en-US" dirty="0" err="1"/>
              <a:t>sửa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hoặc</a:t>
            </a:r>
            <a:r>
              <a:rPr lang="en-US" dirty="0"/>
              <a:t> </a:t>
            </a:r>
            <a:r>
              <a:rPr lang="en-US" dirty="0" err="1"/>
              <a:t>xóa</a:t>
            </a:r>
            <a:r>
              <a:rPr lang="en-US" dirty="0"/>
              <a:t> </a:t>
            </a:r>
            <a:r>
              <a:rPr lang="en-US" dirty="0" err="1"/>
              <a:t>CTV</a:t>
            </a:r>
            <a:r>
              <a:rPr lang="en-US" dirty="0"/>
              <a:t>.</a:t>
            </a:r>
          </a:p>
          <a:p>
            <a:pPr lvl="0" hangingPunct="0"/>
            <a:r>
              <a:rPr lang="en-US" dirty="0" err="1"/>
              <a:t>Thêm</a:t>
            </a:r>
            <a:r>
              <a:rPr lang="en-US" dirty="0"/>
              <a:t> user: </a:t>
            </a:r>
            <a:r>
              <a:rPr lang="en-US" dirty="0" err="1"/>
              <a:t>điền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CTV</a:t>
            </a:r>
            <a:r>
              <a:rPr lang="en-US" dirty="0"/>
              <a:t>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form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 </a:t>
            </a:r>
            <a:r>
              <a:rPr lang="en-US" dirty="0" err="1"/>
              <a:t>vào</a:t>
            </a:r>
            <a:r>
              <a:rPr lang="en-US" dirty="0"/>
              <a:t> database. user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admin </a:t>
            </a:r>
            <a:r>
              <a:rPr lang="en-US" dirty="0" err="1"/>
              <a:t>thêm</a:t>
            </a:r>
            <a:r>
              <a:rPr lang="en-US" dirty="0"/>
              <a:t> có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.</a:t>
            </a:r>
          </a:p>
          <a:p>
            <a:pPr lvl="0" hangingPunct="0"/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duyệt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CTV</a:t>
            </a:r>
            <a:r>
              <a:rPr lang="en-US" dirty="0"/>
              <a:t>, có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, </a:t>
            </a:r>
            <a:r>
              <a:rPr lang="en-US" dirty="0" err="1"/>
              <a:t>duyệt</a:t>
            </a:r>
            <a:r>
              <a:rPr lang="en-US" dirty="0"/>
              <a:t> </a:t>
            </a:r>
            <a:r>
              <a:rPr lang="en-US" dirty="0" err="1"/>
              <a:t>hoặc</a:t>
            </a:r>
            <a:r>
              <a:rPr lang="en-US" dirty="0"/>
              <a:t> </a:t>
            </a:r>
            <a:r>
              <a:rPr lang="en-US" dirty="0" err="1"/>
              <a:t>xóa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77" y="1940839"/>
            <a:ext cx="3261269" cy="394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41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vi-VN" dirty="0" smtClean="0"/>
              <a:t>Chức năng đăng nhập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93" y="1853754"/>
            <a:ext cx="4423139" cy="418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Chức năng đăng kí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95" y="1853754"/>
            <a:ext cx="4474573" cy="4197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64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Chức năng tìm kiếm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59" y="1853754"/>
            <a:ext cx="3589020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1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III. Triển khai các chức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Chức năng phê duyệt vài viết(admin)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0839"/>
            <a:ext cx="5428706" cy="4080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3419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452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Arial(body)</vt:lpstr>
      <vt:lpstr>Gill Sans MT</vt:lpstr>
      <vt:lpstr>Times New Roman</vt:lpstr>
      <vt:lpstr>Gallery</vt:lpstr>
      <vt:lpstr>Thực tập công nhân</vt:lpstr>
      <vt:lpstr>I. Giới thiệu đề tài</vt:lpstr>
      <vt:lpstr>II. Phân tích thiết kế hệ thống</vt:lpstr>
      <vt:lpstr>II. Phân tích thiết kế hệ thống</vt:lpstr>
      <vt:lpstr>II. Phân tích thiết kế hệ thống</vt:lpstr>
      <vt:lpstr>III. Triển khai các chức năng</vt:lpstr>
      <vt:lpstr>III. Triển khai các chức năng</vt:lpstr>
      <vt:lpstr>III. Triển khai các chức năng</vt:lpstr>
      <vt:lpstr>III. Triển khai các chức năng</vt:lpstr>
      <vt:lpstr>III. Triển khai các chức năng</vt:lpstr>
      <vt:lpstr>III. Triển khai các chức năng</vt:lpstr>
      <vt:lpstr>iv. Kết quả</vt:lpstr>
      <vt:lpstr>Cảm ơn mọi người đả lắng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Thực tập công nhân</dc:title>
  <dc:creator>duong phuc</dc:creator>
  <cp:lastModifiedBy>duong phuc</cp:lastModifiedBy>
  <cp:revision>3</cp:revision>
  <dcterms:created xsi:type="dcterms:W3CDTF">2018-12-29T03:38:55Z</dcterms:created>
  <dcterms:modified xsi:type="dcterms:W3CDTF">2018-12-29T03:56:51Z</dcterms:modified>
</cp:coreProperties>
</file>