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6" autoAdjust="0"/>
    <p:restoredTop sz="94660"/>
  </p:normalViewPr>
  <p:slideViewPr>
    <p:cSldViewPr snapToGrid="0">
      <p:cViewPr varScale="1">
        <p:scale>
          <a:sx n="87" d="100"/>
          <a:sy n="87" d="100"/>
        </p:scale>
        <p:origin x="3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126.65.249.244:18080/tlzs/streaming-ann/doc/part2.md" TargetMode="External"/><Relationship Id="rId2" Type="http://schemas.openxmlformats.org/officeDocument/2006/relationships/hyperlink" Target="http://126.65.249.244:18080/tlzs/streaming-ann/doc/Streaming-ANN.ppt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126.65.249.244:8081/tlzs/demo" TargetMode="External"/><Relationship Id="rId4" Type="http://schemas.openxmlformats.org/officeDocument/2006/relationships/hyperlink" Target="http://126.65.249.244:18080/tlzs/streaming-ann/doc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46C9D8-52DD-4BD0-8D61-D8D73C8FC1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Streaming-Ann</a:t>
            </a:r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　</a:t>
            </a:r>
            <a:r>
              <a:rPr kumimoji="1"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SDK</a:t>
            </a:r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 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FE5C789-8023-4FE5-985D-A059901734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Documentation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35814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DD807-BC16-4822-ACE5-9D5961052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I.</a:t>
            </a:r>
            <a:r>
              <a:rPr lang="ja-JP" altLang="en-US" dirty="0"/>
              <a:t>サンプルプログラム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2D1C10-A5E8-4095-B72A-2975C721C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41513"/>
            <a:ext cx="8915400" cy="4269709"/>
          </a:xfrm>
        </p:spPr>
        <p:txBody>
          <a:bodyPr/>
          <a:lstStyle/>
          <a:p>
            <a:r>
              <a:rPr lang="ja-JP" altLang="en-US" dirty="0"/>
              <a:t>ケース</a:t>
            </a:r>
            <a:r>
              <a:rPr lang="en-US" altLang="ja-JP" dirty="0"/>
              <a:t>1</a:t>
            </a:r>
            <a:r>
              <a:rPr lang="ja-JP" altLang="en-US" dirty="0"/>
              <a:t>：　画像分析、オブジェクト認識</a:t>
            </a:r>
            <a:endParaRPr lang="en-US" altLang="ja-JP" dirty="0"/>
          </a:p>
          <a:p>
            <a:pPr lvl="1"/>
            <a:r>
              <a:rPr lang="en-US" altLang="ja-JP" dirty="0"/>
              <a:t>Plugins: libaiengine-darknet.so</a:t>
            </a:r>
          </a:p>
          <a:p>
            <a:r>
              <a:rPr lang="ja-JP" altLang="en-US" dirty="0"/>
              <a:t>適用シナリオ</a:t>
            </a:r>
          </a:p>
          <a:p>
            <a:pPr lvl="1"/>
            <a:r>
              <a:rPr lang="ja-JP" altLang="en-US" dirty="0"/>
              <a:t>クライアトサーバーモデル</a:t>
            </a:r>
          </a:p>
          <a:p>
            <a:pPr lvl="1"/>
            <a:r>
              <a:rPr lang="ja-JP" altLang="en-US" dirty="0"/>
              <a:t>フロントエンド（ブラウザ）：</a:t>
            </a:r>
            <a:endParaRPr lang="en-US" altLang="ja-JP" dirty="0"/>
          </a:p>
          <a:p>
            <a:pPr lvl="2"/>
            <a:r>
              <a:rPr lang="ja-JP" altLang="en-US" dirty="0"/>
              <a:t>カメラで取得したビデオストリームを分析のためにバックグラウンド</a:t>
            </a:r>
            <a:r>
              <a:rPr lang="en-US" altLang="ja-JP" dirty="0"/>
              <a:t>AI</a:t>
            </a:r>
            <a:r>
              <a:rPr lang="ja-JP" altLang="en-US" dirty="0"/>
              <a:t>エンジンに送信し、</a:t>
            </a:r>
            <a:endParaRPr lang="en-US" altLang="ja-JP" dirty="0"/>
          </a:p>
          <a:p>
            <a:pPr lvl="2"/>
            <a:r>
              <a:rPr lang="ja-JP" altLang="en-US" dirty="0"/>
              <a:t>開発言語</a:t>
            </a:r>
            <a:r>
              <a:rPr lang="en-US" altLang="ja-JP" dirty="0"/>
              <a:t>JavaScript</a:t>
            </a:r>
            <a:endParaRPr lang="ja-JP" altLang="en-US" dirty="0"/>
          </a:p>
          <a:p>
            <a:pPr lvl="1"/>
            <a:r>
              <a:rPr lang="ja-JP" altLang="en-US" dirty="0"/>
              <a:t>バックエンド（</a:t>
            </a:r>
            <a:r>
              <a:rPr lang="en-US" altLang="ja-JP" dirty="0"/>
              <a:t>AI</a:t>
            </a:r>
            <a:r>
              <a:rPr lang="ja-JP" altLang="en-US" dirty="0"/>
              <a:t>エンジン）：</a:t>
            </a:r>
            <a:endParaRPr lang="en-US" altLang="ja-JP" dirty="0"/>
          </a:p>
          <a:p>
            <a:pPr lvl="2"/>
            <a:r>
              <a:rPr lang="en-US" altLang="ja-JP" dirty="0"/>
              <a:t>Web</a:t>
            </a:r>
            <a:r>
              <a:rPr lang="ja-JP" altLang="en-US" dirty="0"/>
              <a:t>サーバー</a:t>
            </a:r>
            <a:endParaRPr lang="en-US" altLang="ja-JP" dirty="0"/>
          </a:p>
          <a:p>
            <a:pPr lvl="2"/>
            <a:r>
              <a:rPr lang="ja-JP" altLang="en-US" dirty="0"/>
              <a:t>オブジェクト認識は、結果を</a:t>
            </a:r>
            <a:r>
              <a:rPr lang="en-US" altLang="ja-JP" dirty="0"/>
              <a:t>json</a:t>
            </a:r>
            <a:r>
              <a:rPr lang="ja-JP" altLang="en-US" dirty="0"/>
              <a:t>形式でフロントエンドに返します。 </a:t>
            </a:r>
            <a:endParaRPr lang="en-US" altLang="ja-JP" dirty="0"/>
          </a:p>
          <a:p>
            <a:pPr lvl="2"/>
            <a:r>
              <a:rPr lang="ja-JP" altLang="en-US" dirty="0"/>
              <a:t>開発言語</a:t>
            </a:r>
            <a:r>
              <a:rPr lang="en-US" altLang="ja-JP" dirty="0"/>
              <a:t>C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85214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F20860-DA5B-4199-A10E-E4048B55A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フレームワークのデザイン</a:t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B34A30-0995-4DA5-BB20-992DB3266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モジュール</a:t>
            </a:r>
            <a:r>
              <a:rPr lang="ja-JP" altLang="en-US" dirty="0">
                <a:sym typeface="Wingdings" panose="05000000000000000000" pitchFamily="2" charset="2"/>
              </a:rPr>
              <a:t>（</a:t>
            </a:r>
            <a:r>
              <a:rPr lang="en-US" altLang="ja-JP" dirty="0">
                <a:sym typeface="Wingdings" panose="05000000000000000000" pitchFamily="2" charset="2"/>
              </a:rPr>
              <a:t>2</a:t>
            </a:r>
            <a:r>
              <a:rPr lang="ja-JP" altLang="en-US" dirty="0">
                <a:sym typeface="Wingdings" panose="05000000000000000000" pitchFamily="2" charset="2"/>
              </a:rPr>
              <a:t>種類）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1.  IO-module: </a:t>
            </a:r>
          </a:p>
          <a:p>
            <a:pPr lvl="2"/>
            <a:r>
              <a:rPr lang="ja-JP" altLang="en-US" dirty="0"/>
              <a:t>入力ソースから標準的なフォマードに変換する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１つ共通のインターフェースを</a:t>
            </a:r>
            <a:r>
              <a:rPr lang="ja-JP" altLang="en-US" dirty="0"/>
              <a:t>提供する。（</a:t>
            </a:r>
            <a:r>
              <a:rPr lang="en-US" altLang="ja-JP" dirty="0"/>
              <a:t> built-in </a:t>
            </a:r>
            <a:r>
              <a:rPr lang="ja-JP" altLang="en-US" dirty="0"/>
              <a:t>と</a:t>
            </a:r>
            <a:r>
              <a:rPr lang="en-US" altLang="ja-JP" dirty="0"/>
              <a:t>custom plugins</a:t>
            </a:r>
            <a:r>
              <a:rPr lang="ja-JP" altLang="en-US" dirty="0"/>
              <a:t>共通）</a:t>
            </a:r>
            <a:endParaRPr kumimoji="1" lang="en-US" altLang="ja-JP" dirty="0"/>
          </a:p>
          <a:p>
            <a:pPr lvl="2"/>
            <a:r>
              <a:rPr lang="ja-JP" altLang="en-US" dirty="0"/>
              <a:t>入力ソースの場所に基づいて、</a:t>
            </a:r>
            <a:r>
              <a:rPr lang="en-US" altLang="ja-JP" dirty="0"/>
              <a:t>3</a:t>
            </a:r>
            <a:r>
              <a:rPr lang="ja-JP" altLang="en-US" dirty="0"/>
              <a:t>種類のビルトイン</a:t>
            </a:r>
            <a:r>
              <a:rPr lang="en-US" altLang="ja-JP" dirty="0"/>
              <a:t>(built-in)</a:t>
            </a:r>
            <a:r>
              <a:rPr lang="ja-JP" altLang="en-US" dirty="0"/>
              <a:t>のプラグインを提供する</a:t>
            </a:r>
            <a:endParaRPr lang="en-US" altLang="ja-JP" dirty="0"/>
          </a:p>
          <a:p>
            <a:pPr lvl="1"/>
            <a:r>
              <a:rPr kumimoji="1" lang="en-US" altLang="ja-JP" dirty="0"/>
              <a:t>2. AI-engine:</a:t>
            </a:r>
          </a:p>
          <a:p>
            <a:pPr lvl="2"/>
            <a:r>
              <a:rPr kumimoji="1" lang="ja-JP" altLang="en-US" dirty="0"/>
              <a:t>既存の</a:t>
            </a:r>
            <a:r>
              <a:rPr kumimoji="1" lang="en-US" altLang="ja-JP" dirty="0"/>
              <a:t>AI</a:t>
            </a:r>
            <a:r>
              <a:rPr kumimoji="1" lang="ja-JP" altLang="en-US" dirty="0"/>
              <a:t>モデルで画像を解析する</a:t>
            </a:r>
            <a:endParaRPr kumimoji="1" lang="en-US" altLang="ja-JP" dirty="0"/>
          </a:p>
          <a:p>
            <a:pPr lvl="2"/>
            <a:r>
              <a:rPr lang="ja-JP" altLang="en-US" dirty="0"/>
              <a:t>１つ共通の</a:t>
            </a:r>
            <a:r>
              <a:rPr lang="en-US" altLang="ja-JP" dirty="0"/>
              <a:t>API</a:t>
            </a:r>
            <a:r>
              <a:rPr lang="ja-JP" altLang="en-US" dirty="0"/>
              <a:t>インターフェースを提供する（</a:t>
            </a:r>
            <a:r>
              <a:rPr lang="en-US" altLang="ja-JP" dirty="0"/>
              <a:t> built-in </a:t>
            </a:r>
            <a:r>
              <a:rPr lang="ja-JP" altLang="en-US" dirty="0"/>
              <a:t>と</a:t>
            </a:r>
            <a:r>
              <a:rPr lang="en-US" altLang="ja-JP" dirty="0"/>
              <a:t>custom plugins</a:t>
            </a:r>
            <a:r>
              <a:rPr lang="ja-JP" altLang="en-US" dirty="0"/>
              <a:t>共通）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１つ</a:t>
            </a:r>
            <a:r>
              <a:rPr lang="ja-JP" altLang="en-US" dirty="0"/>
              <a:t>ビルトイン</a:t>
            </a:r>
            <a:r>
              <a:rPr lang="en-US" altLang="ja-JP" dirty="0"/>
              <a:t>(built-in)</a:t>
            </a:r>
            <a:r>
              <a:rPr lang="ja-JP" altLang="en-US" dirty="0"/>
              <a:t>のプラグインを提供する（</a:t>
            </a:r>
            <a:r>
              <a:rPr lang="en-US" altLang="ja-JP" dirty="0"/>
              <a:t>Darknet</a:t>
            </a:r>
            <a:r>
              <a:rPr lang="ja-JP" altLang="en-US" dirty="0"/>
              <a:t>）</a:t>
            </a:r>
            <a:endParaRPr lang="en-US" altLang="ja-JP" dirty="0"/>
          </a:p>
          <a:p>
            <a:r>
              <a:rPr lang="ja-JP" altLang="en-US" dirty="0"/>
              <a:t>プラグイン管理</a:t>
            </a:r>
            <a:r>
              <a:rPr lang="en-US" altLang="ja-JP" dirty="0"/>
              <a:t>API</a:t>
            </a:r>
          </a:p>
          <a:p>
            <a:pPr lvl="1"/>
            <a:r>
              <a:rPr lang="ja-JP" altLang="en-US" dirty="0"/>
              <a:t>１つ共通インターフェースを提供する、全てのプラグインを利用できる。</a:t>
            </a:r>
            <a:endParaRPr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77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160D00-C69E-459B-A873-EBC4B7C6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1.  IO-module:</a:t>
            </a:r>
            <a:br>
              <a:rPr lang="en-US" altLang="ja-JP" dirty="0"/>
            </a:br>
            <a:r>
              <a:rPr lang="ja-JP" altLang="en-US" sz="2700" dirty="0"/>
              <a:t>入力ソースの場所に基づいて</a:t>
            </a:r>
            <a:r>
              <a:rPr lang="en-US" altLang="ja-JP" sz="2700" dirty="0"/>
              <a:t>3</a:t>
            </a:r>
            <a:r>
              <a:rPr lang="ja-JP" altLang="en-US" sz="2700" dirty="0"/>
              <a:t>種類の</a:t>
            </a:r>
            <a:r>
              <a:rPr lang="en-US" altLang="ja-JP" sz="2800" dirty="0"/>
              <a:t>built-in</a:t>
            </a:r>
            <a:r>
              <a:rPr lang="ja-JP" altLang="en-US" sz="2700" dirty="0"/>
              <a:t>プラグインを提供する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A3504E-EC0D-41E8-A420-39EC8CA2F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ja-JP" dirty="0"/>
              <a:t>1-1</a:t>
            </a:r>
            <a:r>
              <a:rPr lang="ja-JP" altLang="en-US" dirty="0"/>
              <a:t>　ローカルモード</a:t>
            </a:r>
            <a:r>
              <a:rPr lang="en-US" altLang="ja-JP" dirty="0"/>
              <a:t>: </a:t>
            </a:r>
            <a:r>
              <a:rPr lang="ja-JP" altLang="en-US" dirty="0"/>
              <a:t>ローカルで直接入力を取得する： </a:t>
            </a:r>
            <a:r>
              <a:rPr lang="en-US" altLang="ja-JP" dirty="0"/>
              <a:t>libioplugin-default.so</a:t>
            </a:r>
          </a:p>
          <a:p>
            <a:pPr lvl="1"/>
            <a:r>
              <a:rPr lang="ja-JP" altLang="en-US" dirty="0"/>
              <a:t>カメラ：　</a:t>
            </a:r>
            <a:r>
              <a:rPr lang="en-US" altLang="ja-JP" dirty="0" err="1"/>
              <a:t>rtsp</a:t>
            </a:r>
            <a:r>
              <a:rPr lang="en-US" altLang="ja-JP" dirty="0"/>
              <a:t>/http/v4l2/</a:t>
            </a:r>
            <a:r>
              <a:rPr lang="en-US" altLang="ja-JP" dirty="0" err="1"/>
              <a:t>hls</a:t>
            </a:r>
            <a:r>
              <a:rPr lang="en-US" altLang="ja-JP" dirty="0"/>
              <a:t> …</a:t>
            </a:r>
          </a:p>
          <a:p>
            <a:pPr lvl="1"/>
            <a:r>
              <a:rPr lang="ja-JP" altLang="en-US" dirty="0"/>
              <a:t>動画ファイル： </a:t>
            </a:r>
            <a:r>
              <a:rPr lang="en-US" altLang="ja-JP" dirty="0"/>
              <a:t>mp4/</a:t>
            </a:r>
            <a:r>
              <a:rPr lang="en-US" altLang="ja-JP" dirty="0" err="1"/>
              <a:t>avi</a:t>
            </a:r>
            <a:r>
              <a:rPr lang="en-US" altLang="ja-JP" dirty="0"/>
              <a:t>/</a:t>
            </a:r>
            <a:r>
              <a:rPr lang="en-US" altLang="ja-JP" dirty="0" err="1"/>
              <a:t>mkv</a:t>
            </a:r>
            <a:r>
              <a:rPr lang="en-US" altLang="ja-JP" dirty="0"/>
              <a:t>/…</a:t>
            </a:r>
          </a:p>
          <a:p>
            <a:pPr lvl="1"/>
            <a:r>
              <a:rPr lang="ja-JP" altLang="en-US" dirty="0"/>
              <a:t>単一の静止画像：</a:t>
            </a:r>
            <a:r>
              <a:rPr lang="en-US" altLang="ja-JP" dirty="0"/>
              <a:t>jpeg/</a:t>
            </a:r>
            <a:r>
              <a:rPr lang="en-US" altLang="ja-JP" dirty="0" err="1"/>
              <a:t>png</a:t>
            </a:r>
            <a:endParaRPr lang="en-US" altLang="ja-JP" dirty="0"/>
          </a:p>
          <a:p>
            <a:pPr lvl="1"/>
            <a:r>
              <a:rPr lang="ja-JP" altLang="en-US" dirty="0"/>
              <a:t>フォルダー内の複数の画像</a:t>
            </a:r>
            <a:endParaRPr lang="en-US" altLang="ja-JP" dirty="0"/>
          </a:p>
          <a:p>
            <a:pPr lvl="1"/>
            <a:r>
              <a:rPr lang="ja-JP" altLang="en-US" dirty="0"/>
              <a:t>ファイルシステムの監視：フォルダー内の新画像のリアルタイム監視</a:t>
            </a:r>
            <a:endParaRPr lang="en-US" altLang="ja-JP" dirty="0"/>
          </a:p>
          <a:p>
            <a:r>
              <a:rPr lang="en-US" altLang="ja-JP" dirty="0"/>
              <a:t>1-2</a:t>
            </a:r>
            <a:r>
              <a:rPr lang="ja-JP" altLang="en-US" dirty="0"/>
              <a:t>　サーバーモード（パッシブモード）：</a:t>
            </a:r>
            <a:r>
              <a:rPr lang="en-US" altLang="ja-JP" dirty="0"/>
              <a:t>libioplugin-httpd.so</a:t>
            </a:r>
          </a:p>
          <a:p>
            <a:pPr lvl="1"/>
            <a:r>
              <a:rPr lang="en-US" altLang="ja-JP" dirty="0"/>
              <a:t>HTTP</a:t>
            </a:r>
            <a:r>
              <a:rPr lang="ja-JP" altLang="en-US" dirty="0"/>
              <a:t>サーバー、リモートプッシュ入力を待機しています</a:t>
            </a:r>
            <a:endParaRPr lang="en-US" altLang="ja-JP" dirty="0"/>
          </a:p>
          <a:p>
            <a:r>
              <a:rPr lang="en-US" altLang="ja-JP" dirty="0"/>
              <a:t>1-3</a:t>
            </a:r>
            <a:r>
              <a:rPr lang="ja-JP" altLang="en-US" dirty="0"/>
              <a:t>　クライアントモード：</a:t>
            </a:r>
            <a:r>
              <a:rPr lang="en-US" altLang="ja-JP" dirty="0"/>
              <a:t>libioplugin-httpclient.so</a:t>
            </a:r>
          </a:p>
          <a:p>
            <a:pPr lvl="1"/>
            <a:r>
              <a:rPr lang="en-US" altLang="ja-JP" dirty="0"/>
              <a:t>HTTP</a:t>
            </a:r>
            <a:r>
              <a:rPr lang="ja-JP" altLang="en-US" dirty="0"/>
              <a:t>クライアント、リモートサーバーから画像を取得する</a:t>
            </a:r>
            <a:endParaRPr lang="en-US" altLang="ja-JP" dirty="0"/>
          </a:p>
          <a:p>
            <a:pPr lvl="2"/>
            <a:r>
              <a:rPr lang="ja-JP" altLang="en-US" dirty="0"/>
              <a:t>手動で取得する</a:t>
            </a:r>
          </a:p>
          <a:p>
            <a:pPr lvl="2"/>
            <a:r>
              <a:rPr lang="ja-JP" altLang="en-US" dirty="0"/>
              <a:t>自動的な定期取得する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7148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62A6FF-B017-4F80-9C19-982B1E86A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サンプルプログラム</a:t>
            </a:r>
            <a:r>
              <a:rPr lang="en-US" altLang="ja-JP" dirty="0"/>
              <a:t>: (</a:t>
            </a:r>
            <a:r>
              <a:rPr lang="en-US" altLang="ja-JP" dirty="0" err="1"/>
              <a:t>test_io-input.c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D52960-99EE-463C-B060-5BC14E464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1-1</a:t>
            </a:r>
            <a:r>
              <a:rPr lang="ja-JP" altLang="en-US" dirty="0"/>
              <a:t>　ローカルモード</a:t>
            </a:r>
            <a:r>
              <a:rPr lang="en-US" altLang="ja-JP" dirty="0"/>
              <a:t>:</a:t>
            </a:r>
          </a:p>
          <a:p>
            <a:pPr lvl="1"/>
            <a:r>
              <a:rPr lang="en-US" altLang="ja-JP" dirty="0" err="1"/>
              <a:t>Config_file</a:t>
            </a:r>
            <a:r>
              <a:rPr lang="en-US" altLang="ja-JP" dirty="0"/>
              <a:t>: </a:t>
            </a:r>
            <a:r>
              <a:rPr lang="en-US" altLang="ja-JP" dirty="0" err="1"/>
              <a:t>input.json</a:t>
            </a:r>
            <a:endParaRPr lang="en-US" altLang="ja-JP" dirty="0"/>
          </a:p>
          <a:p>
            <a:pPr lvl="2"/>
            <a:r>
              <a:rPr lang="ja-JP" altLang="en-US" dirty="0"/>
              <a:t>必須なフィールド　</a:t>
            </a:r>
            <a:r>
              <a:rPr kumimoji="1" lang="en-US" altLang="ja-JP" dirty="0"/>
              <a:t>{ </a:t>
            </a:r>
            <a:r>
              <a:rPr lang="en-US" altLang="ja-JP" dirty="0"/>
              <a:t>“</a:t>
            </a:r>
            <a:r>
              <a:rPr lang="en-US" altLang="ja-JP" dirty="0" err="1"/>
              <a:t>uri</a:t>
            </a:r>
            <a:r>
              <a:rPr lang="en-US" altLang="ja-JP" dirty="0"/>
              <a:t>”: “</a:t>
            </a:r>
            <a:r>
              <a:rPr lang="en-US" altLang="ja-JP" dirty="0" err="1"/>
              <a:t>rtsp</a:t>
            </a:r>
            <a:r>
              <a:rPr lang="en-US" altLang="ja-JP" dirty="0"/>
              <a:t>://</a:t>
            </a:r>
            <a:r>
              <a:rPr lang="en-US" altLang="ja-JP" dirty="0" err="1"/>
              <a:t>camera_url</a:t>
            </a:r>
            <a:r>
              <a:rPr lang="en-US" altLang="ja-JP" dirty="0"/>
              <a:t>”   }</a:t>
            </a:r>
          </a:p>
          <a:p>
            <a:pPr lvl="1"/>
            <a:r>
              <a:rPr lang="ja-JP" altLang="en-US" dirty="0"/>
              <a:t>共通の</a:t>
            </a:r>
            <a:r>
              <a:rPr lang="en-US" altLang="ja-JP" dirty="0"/>
              <a:t>API: </a:t>
            </a:r>
          </a:p>
          <a:p>
            <a:pPr lvl="2"/>
            <a:r>
              <a:rPr lang="en-US" altLang="ja-JP" dirty="0" err="1"/>
              <a:t>io_input_t</a:t>
            </a:r>
            <a:r>
              <a:rPr lang="en-US" altLang="ja-JP" dirty="0"/>
              <a:t> * </a:t>
            </a:r>
            <a:r>
              <a:rPr lang="en-US" altLang="ja-JP" dirty="0" err="1"/>
              <a:t>io_input_init</a:t>
            </a:r>
            <a:r>
              <a:rPr lang="en-US" altLang="ja-JP" dirty="0"/>
              <a:t>(</a:t>
            </a:r>
            <a:r>
              <a:rPr lang="en-US" altLang="ja-JP" dirty="0" err="1"/>
              <a:t>io_input_t</a:t>
            </a:r>
            <a:r>
              <a:rPr lang="en-US" altLang="ja-JP" dirty="0"/>
              <a:t> * input, const char * </a:t>
            </a:r>
            <a:r>
              <a:rPr lang="en-US" altLang="ja-JP" dirty="0" err="1"/>
              <a:t>plugin_type</a:t>
            </a:r>
            <a:r>
              <a:rPr lang="en-US" altLang="ja-JP" dirty="0"/>
              <a:t>, void * context);</a:t>
            </a:r>
          </a:p>
          <a:p>
            <a:pPr lvl="1"/>
            <a:endParaRPr lang="en-US" altLang="ja-JP" dirty="0"/>
          </a:p>
          <a:p>
            <a:pPr lvl="1"/>
            <a:r>
              <a:rPr lang="en-US" altLang="ja-JP" dirty="0"/>
              <a:t>Sample</a:t>
            </a:r>
            <a:r>
              <a:rPr lang="ja-JP" altLang="en-US" dirty="0"/>
              <a:t> </a:t>
            </a:r>
            <a:r>
              <a:rPr lang="en-US" altLang="ja-JP" dirty="0"/>
              <a:t>Code:	(</a:t>
            </a:r>
            <a:r>
              <a:rPr lang="ja-JP" altLang="en-US" dirty="0"/>
              <a:t>５</a:t>
            </a:r>
            <a:r>
              <a:rPr lang="en-US" altLang="ja-JP" dirty="0"/>
              <a:t> step: module</a:t>
            </a:r>
            <a:r>
              <a:rPr lang="ja-JP" altLang="en-US" dirty="0"/>
              <a:t>初期化、</a:t>
            </a:r>
            <a:r>
              <a:rPr lang="en-US" altLang="ja-JP" dirty="0"/>
              <a:t>data</a:t>
            </a:r>
            <a:r>
              <a:rPr lang="ja-JP" altLang="en-US" dirty="0"/>
              <a:t>初期化</a:t>
            </a:r>
            <a:r>
              <a:rPr lang="en-US" altLang="ja-JP" dirty="0"/>
              <a:t>, </a:t>
            </a:r>
            <a:r>
              <a:rPr lang="ja-JP" altLang="en-US" dirty="0"/>
              <a:t>画像を</a:t>
            </a:r>
            <a:endParaRPr lang="en-US" altLang="ja-JP" dirty="0"/>
          </a:p>
          <a:p>
            <a:pPr marL="1257300" lvl="2" indent="-342900">
              <a:buFont typeface="+mj-lt"/>
              <a:buAutoNum type="arabicPeriod"/>
            </a:pPr>
            <a:r>
              <a:rPr lang="en-US" altLang="ja-JP" dirty="0" err="1"/>
              <a:t>Io_input_t</a:t>
            </a:r>
            <a:r>
              <a:rPr lang="en-US" altLang="ja-JP" dirty="0"/>
              <a:t> * input = </a:t>
            </a:r>
            <a:r>
              <a:rPr lang="en-US" altLang="ja-JP" dirty="0" err="1"/>
              <a:t>io_input_init</a:t>
            </a:r>
            <a:r>
              <a:rPr lang="en-US" altLang="ja-JP" dirty="0"/>
              <a:t>(NULL, “</a:t>
            </a:r>
            <a:r>
              <a:rPr lang="en-US" altLang="ja-JP" dirty="0" err="1"/>
              <a:t>ioplugin</a:t>
            </a:r>
            <a:r>
              <a:rPr lang="en-US" altLang="ja-JP" dirty="0"/>
              <a:t>::default”, NULL);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ja-JP" dirty="0" err="1"/>
              <a:t>Input_frame_t</a:t>
            </a:r>
            <a:r>
              <a:rPr lang="en-US" altLang="ja-JP" dirty="0"/>
              <a:t> frame[1]  = { .data = NULL };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ja-JP" dirty="0" err="1"/>
              <a:t>Frame_number</a:t>
            </a:r>
            <a:r>
              <a:rPr lang="en-US" altLang="ja-JP" dirty="0"/>
              <a:t> = Input-&gt;</a:t>
            </a:r>
            <a:r>
              <a:rPr lang="en-US" altLang="ja-JP" dirty="0" err="1"/>
              <a:t>get_frame</a:t>
            </a:r>
            <a:r>
              <a:rPr lang="en-US" altLang="ja-JP" dirty="0"/>
              <a:t>(input, frame);</a:t>
            </a:r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9296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0556E1-EF76-46F9-8E92-2C19CAF7A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Link: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171C78-D56F-40E9-8DA8-DB9816C65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/>
              <a:t>Documentations:</a:t>
            </a:r>
          </a:p>
          <a:p>
            <a:pPr lvl="1"/>
            <a:r>
              <a:rPr lang="en-US" altLang="ja-JP" dirty="0">
                <a:hlinkClick r:id="rId2"/>
              </a:rPr>
              <a:t>http://</a:t>
            </a:r>
            <a:r>
              <a:rPr kumimoji="0" lang="ja-JP" altLang="ja-JP" dirty="0">
                <a:solidFill>
                  <a:srgbClr val="000000"/>
                </a:solidFill>
                <a:latin typeface="Arial Unicode MS"/>
                <a:hlinkClick r:id="rId2"/>
              </a:rPr>
              <a:t>126.65.249.244</a:t>
            </a:r>
            <a:r>
              <a:rPr kumimoji="0" lang="en-US" altLang="ja-JP" sz="1400" dirty="0">
                <a:solidFill>
                  <a:schemeClr val="tx1"/>
                </a:solidFill>
                <a:latin typeface="Arial Unicode MS"/>
                <a:hlinkClick r:id="rId2"/>
              </a:rPr>
              <a:t>:18080/</a:t>
            </a:r>
            <a:r>
              <a:rPr kumimoji="0" lang="en-US" altLang="ja-JP" sz="1400" dirty="0" err="1">
                <a:solidFill>
                  <a:schemeClr val="tx1"/>
                </a:solidFill>
                <a:latin typeface="Arial Unicode MS"/>
                <a:hlinkClick r:id="rId2"/>
              </a:rPr>
              <a:t>tlzs</a:t>
            </a:r>
            <a:r>
              <a:rPr kumimoji="0" lang="en-US" altLang="ja-JP" sz="1400" dirty="0">
                <a:solidFill>
                  <a:schemeClr val="tx1"/>
                </a:solidFill>
                <a:latin typeface="Arial Unicode MS"/>
                <a:hlinkClick r:id="rId2"/>
              </a:rPr>
              <a:t>/streaming-</a:t>
            </a:r>
            <a:r>
              <a:rPr kumimoji="0" lang="en-US" altLang="ja-JP" sz="1400" dirty="0" err="1">
                <a:solidFill>
                  <a:schemeClr val="tx1"/>
                </a:solidFill>
                <a:latin typeface="Arial Unicode MS"/>
                <a:hlinkClick r:id="rId2"/>
              </a:rPr>
              <a:t>ann</a:t>
            </a:r>
            <a:r>
              <a:rPr kumimoji="0" lang="en-US" altLang="ja-JP" sz="1400" dirty="0">
                <a:solidFill>
                  <a:schemeClr val="tx1"/>
                </a:solidFill>
                <a:latin typeface="Arial Unicode MS"/>
                <a:hlinkClick r:id="rId2"/>
              </a:rPr>
              <a:t>/doc/Streaming-ANN.pptx</a:t>
            </a:r>
            <a:endParaRPr kumimoji="0" lang="en-US" altLang="ja-JP" sz="1400" dirty="0">
              <a:solidFill>
                <a:schemeClr val="tx1"/>
              </a:solidFill>
              <a:latin typeface="Arial Unicode MS"/>
            </a:endParaRPr>
          </a:p>
          <a:p>
            <a:pPr lvl="1"/>
            <a:r>
              <a:rPr kumimoji="0" lang="en-US" altLang="ja-JP" sz="1400" dirty="0">
                <a:solidFill>
                  <a:schemeClr val="tx1"/>
                </a:solidFill>
                <a:latin typeface="Arial Unicode MS"/>
                <a:hlinkClick r:id="rId3"/>
              </a:rPr>
              <a:t>http://</a:t>
            </a:r>
            <a:r>
              <a:rPr kumimoji="0" lang="ja-JP" altLang="ja-JP" sz="1400" dirty="0">
                <a:solidFill>
                  <a:srgbClr val="000000"/>
                </a:solidFill>
                <a:latin typeface="Arial Unicode MS"/>
                <a:hlinkClick r:id="rId3"/>
              </a:rPr>
              <a:t>126.65.249.244</a:t>
            </a:r>
            <a:r>
              <a:rPr kumimoji="0" lang="en-US" altLang="ja-JP" sz="1400" dirty="0">
                <a:solidFill>
                  <a:schemeClr val="tx1"/>
                </a:solidFill>
                <a:latin typeface="Arial Unicode MS"/>
                <a:hlinkClick r:id="rId3"/>
              </a:rPr>
              <a:t>:18080/tlzs/streaming-ann/doc/part2.md</a:t>
            </a:r>
            <a:endParaRPr kumimoji="0" lang="en-US" altLang="ja-JP" sz="1400" dirty="0">
              <a:solidFill>
                <a:schemeClr val="tx1"/>
              </a:solidFill>
              <a:latin typeface="Arial Unicode MS"/>
            </a:endParaRPr>
          </a:p>
          <a:p>
            <a:pPr lvl="1"/>
            <a:r>
              <a:rPr kumimoji="0" lang="en-US" altLang="ja-JP" sz="1400" dirty="0">
                <a:solidFill>
                  <a:schemeClr val="tx1"/>
                </a:solidFill>
                <a:latin typeface="Arial Unicode MS"/>
                <a:hlinkClick r:id="rId4"/>
              </a:rPr>
              <a:t>http://</a:t>
            </a:r>
            <a:r>
              <a:rPr kumimoji="0" lang="ja-JP" altLang="ja-JP" dirty="0">
                <a:solidFill>
                  <a:srgbClr val="000000"/>
                </a:solidFill>
                <a:latin typeface="Arial Unicode MS"/>
                <a:hlinkClick r:id="rId4"/>
              </a:rPr>
              <a:t>126.65.249.244</a:t>
            </a:r>
            <a:r>
              <a:rPr kumimoji="0" lang="en-US" altLang="ja-JP" sz="1400" dirty="0">
                <a:solidFill>
                  <a:schemeClr val="tx1"/>
                </a:solidFill>
                <a:latin typeface="Arial Unicode MS"/>
                <a:hlinkClick r:id="rId4"/>
              </a:rPr>
              <a:t>:18080/tlzs/streaming-ann/doc/</a:t>
            </a:r>
            <a:endParaRPr kumimoji="0" lang="en-US" altLang="ja-JP" sz="1400" dirty="0">
              <a:solidFill>
                <a:schemeClr val="tx1"/>
              </a:solidFill>
              <a:latin typeface="Arial Unicode MS"/>
            </a:endParaRPr>
          </a:p>
          <a:p>
            <a:pPr lvl="1"/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Demo: </a:t>
            </a:r>
          </a:p>
          <a:p>
            <a:pPr lvl="1"/>
            <a:r>
              <a:rPr lang="en-US" altLang="ja-JP" dirty="0">
                <a:hlinkClick r:id="rId5"/>
              </a:rPr>
              <a:t>https://</a:t>
            </a:r>
            <a:r>
              <a:rPr kumimoji="0" lang="ja-JP" altLang="ja-JP" dirty="0">
                <a:solidFill>
                  <a:srgbClr val="000000"/>
                </a:solidFill>
                <a:latin typeface="Arial Unicode MS"/>
                <a:hlinkClick r:id="rId5"/>
              </a:rPr>
              <a:t>126.65.249.244</a:t>
            </a:r>
            <a:r>
              <a:rPr kumimoji="0" lang="en-US" altLang="ja-JP" sz="1400" dirty="0">
                <a:solidFill>
                  <a:schemeClr val="tx1"/>
                </a:solidFill>
                <a:latin typeface="Arial Unicode MS"/>
                <a:hlinkClick r:id="rId5"/>
              </a:rPr>
              <a:t>:8081/</a:t>
            </a:r>
            <a:r>
              <a:rPr kumimoji="0" lang="en-US" altLang="ja-JP" sz="1400" dirty="0" err="1">
                <a:solidFill>
                  <a:schemeClr val="tx1"/>
                </a:solidFill>
                <a:latin typeface="Arial Unicode MS"/>
                <a:hlinkClick r:id="rId5"/>
              </a:rPr>
              <a:t>tlzs</a:t>
            </a:r>
            <a:r>
              <a:rPr kumimoji="0" lang="en-US" altLang="ja-JP" sz="1400" dirty="0">
                <a:solidFill>
                  <a:schemeClr val="tx1"/>
                </a:solidFill>
                <a:latin typeface="Arial Unicode MS"/>
                <a:hlinkClick r:id="rId5"/>
              </a:rPr>
              <a:t>/demo</a:t>
            </a:r>
            <a:endParaRPr kumimoji="0" lang="en-US" altLang="ja-JP" sz="1400" dirty="0">
              <a:solidFill>
                <a:schemeClr val="tx1"/>
              </a:solidFill>
              <a:latin typeface="Arial Unicode MS"/>
            </a:endParaRPr>
          </a:p>
          <a:p>
            <a:pPr lvl="2"/>
            <a:r>
              <a:rPr lang="ja-JP" altLang="en-US" sz="1200" dirty="0"/>
              <a:t>現在、ブラウザは</a:t>
            </a:r>
            <a:r>
              <a:rPr lang="en-US" altLang="ja-JP" sz="1200" dirty="0"/>
              <a:t>Firefox</a:t>
            </a:r>
            <a:r>
              <a:rPr lang="ja-JP" altLang="en-US" sz="1200" dirty="0"/>
              <a:t>、</a:t>
            </a:r>
            <a:r>
              <a:rPr lang="en-US" altLang="ja-JP" sz="1200" dirty="0"/>
              <a:t>Chrome</a:t>
            </a:r>
            <a:r>
              <a:rPr lang="ja-JP" altLang="en-US" sz="1200" dirty="0"/>
              <a:t>のみをサポートしています </a:t>
            </a:r>
            <a:endParaRPr lang="en-US" altLang="ja-JP" sz="1200" dirty="0"/>
          </a:p>
          <a:p>
            <a:pPr lvl="2"/>
            <a:r>
              <a:rPr lang="ja-JP" altLang="en-US" sz="1200" dirty="0"/>
              <a:t>モバイル端末は現在</a:t>
            </a:r>
            <a:r>
              <a:rPr lang="en-US" altLang="ja-JP" sz="1200" dirty="0"/>
              <a:t>IOS</a:t>
            </a:r>
            <a:r>
              <a:rPr lang="ja-JP" altLang="en-US" sz="1200" dirty="0"/>
              <a:t>をサポートしていません</a:t>
            </a:r>
            <a:endParaRPr kumimoji="0" lang="en-US" altLang="ja-JP" sz="1200" dirty="0">
              <a:solidFill>
                <a:schemeClr val="tx1"/>
              </a:solidFill>
              <a:latin typeface="Arial Unicode MS"/>
            </a:endParaRPr>
          </a:p>
          <a:p>
            <a:pPr lvl="1"/>
            <a:endParaRPr kumimoji="0" lang="ja-JP" altLang="ja-JP" sz="3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5ACC6E-3633-4832-A02A-58F19874E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31354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126.65.249.244</a:t>
            </a:r>
            <a:r>
              <a:rPr kumimoji="0" lang="ja-JP" altLang="ja-JP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D651BC8-5562-4AE5-9536-EB708AB4A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126.65.249.244</a:t>
            </a:r>
            <a:r>
              <a:rPr kumimoji="0" lang="ja-JP" altLang="ja-JP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ja-JP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688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ECCBA3-91BA-417E-8E00-9EA736DF1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386" y="4546115"/>
            <a:ext cx="8911687" cy="1280890"/>
          </a:xfrm>
        </p:spPr>
        <p:txBody>
          <a:bodyPr/>
          <a:lstStyle/>
          <a:p>
            <a:r>
              <a:rPr lang="ja-JP" altLang="en-US" dirty="0"/>
              <a:t>以上でございます 、ご清聴を感謝いたします 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1768256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315</TotalTime>
  <Words>520</Words>
  <Application>Microsoft Office PowerPoint</Application>
  <PresentationFormat>ワイド画面</PresentationFormat>
  <Paragraphs>67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Arial Unicode MS</vt:lpstr>
      <vt:lpstr>Arial</vt:lpstr>
      <vt:lpstr>Bookman Old Style</vt:lpstr>
      <vt:lpstr>Century Gothic</vt:lpstr>
      <vt:lpstr>Wingdings 3</vt:lpstr>
      <vt:lpstr>ウィスプ</vt:lpstr>
      <vt:lpstr>Streaming-Ann　SDK </vt:lpstr>
      <vt:lpstr>I.サンプルプログラム</vt:lpstr>
      <vt:lpstr>フレームワークのデザイン </vt:lpstr>
      <vt:lpstr>1.  IO-module: 入力ソースの場所に基づいて3種類のbuilt-inプラグインを提供する</vt:lpstr>
      <vt:lpstr>サンプルプログラム: (test_io-input.c)</vt:lpstr>
      <vt:lpstr>Link:</vt:lpstr>
      <vt:lpstr>以上でございます 、ご清聴を感謝いたします 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Streaming-Ann　SDK </dc:title>
  <dc:creator>che hw</dc:creator>
  <cp:lastModifiedBy>che hw</cp:lastModifiedBy>
  <cp:revision>15</cp:revision>
  <dcterms:created xsi:type="dcterms:W3CDTF">2020-01-15T06:35:00Z</dcterms:created>
  <dcterms:modified xsi:type="dcterms:W3CDTF">2020-01-17T02:46:18Z</dcterms:modified>
</cp:coreProperties>
</file>