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9713" y="736425"/>
            <a:ext cx="1104575" cy="110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138550" y="2571750"/>
            <a:ext cx="4866900" cy="1477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GUEYE Cheikh Abdou Khadre </a:t>
            </a:r>
            <a:r>
              <a:rPr lang="fr"/>
              <a:t>étudiant à</a:t>
            </a:r>
            <a:r>
              <a:rPr lang="fr"/>
              <a:t> la plateforme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J'ai</a:t>
            </a:r>
            <a:r>
              <a:rPr lang="fr"/>
              <a:t> 23 </a:t>
            </a:r>
            <a:r>
              <a:rPr lang="fr"/>
              <a:t>ans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j’ai toujours été passionné par les ordinateurs, alors une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fois le bac en poche j’ai </a:t>
            </a:r>
            <a:r>
              <a:rPr lang="fr"/>
              <a:t>décidé</a:t>
            </a:r>
            <a:r>
              <a:rPr lang="fr"/>
              <a:t> de </a:t>
            </a:r>
            <a:r>
              <a:rPr lang="fr"/>
              <a:t>m'orienter vers l’université de AIX Marseille dans laquelle j’ai suivi cursus de Mathématiques-Informatiques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