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94" r:id="rId2"/>
    <p:sldId id="297" r:id="rId3"/>
    <p:sldId id="299" r:id="rId4"/>
    <p:sldId id="298" r:id="rId5"/>
    <p:sldId id="30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pos="2880">
          <p15:clr>
            <a:srgbClr val="A4A3A4"/>
          </p15:clr>
        </p15:guide>
        <p15:guide id="6" pos="5148">
          <p15:clr>
            <a:srgbClr val="A4A3A4"/>
          </p15:clr>
        </p15:guide>
        <p15:guide id="7" pos="249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nette Bernardi" initials="A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7" autoAdjust="0"/>
    <p:restoredTop sz="96333" autoAdjust="0"/>
  </p:normalViewPr>
  <p:slideViewPr>
    <p:cSldViewPr snapToGrid="0" showGuides="1">
      <p:cViewPr varScale="1">
        <p:scale>
          <a:sx n="112" d="100"/>
          <a:sy n="112" d="100"/>
        </p:scale>
        <p:origin x="576" y="102"/>
      </p:cViewPr>
      <p:guideLst>
        <p:guide orient="horz" pos="2160"/>
        <p:guide orient="horz" pos="4110"/>
        <p:guide orient="horz" pos="981"/>
        <p:guide orient="horz" pos="3702"/>
        <p:guide pos="2880"/>
        <p:guide pos="5148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25" cy="18002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6FFB-FB79-47D1-B5D0-05648DC55AD5}" type="datetimeFigureOut">
              <a:rPr lang="fr-FR" smtClean="0"/>
              <a:pPr/>
              <a:t>16/05/2018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E165-B28E-43DD-AD9B-C38514D778C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0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BEE165-B28E-43DD-AD9B-C38514D778C8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87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fr-FR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775B59-E9EA-4569-960C-D55B2D54755B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6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9750" y="1844824"/>
            <a:ext cx="4057302" cy="1728192"/>
          </a:xfrm>
        </p:spPr>
        <p:txBody>
          <a:bodyPr lIns="36000" tIns="0" rIns="36000" bIns="0" anchor="t" anchorCtr="0">
            <a:noAutofit/>
          </a:bodyPr>
          <a:lstStyle>
            <a:lvl1pPr algn="l">
              <a:spcBef>
                <a:spcPts val="0"/>
              </a:spcBef>
              <a:defRPr sz="3400" cap="all" baseline="0">
                <a:solidFill>
                  <a:schemeClr val="accent6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9750" y="4509120"/>
            <a:ext cx="4057302" cy="576064"/>
          </a:xfrm>
        </p:spPr>
        <p:txBody>
          <a:bodyPr lIns="36000" tIns="0" rIns="3600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5144666"/>
            <a:ext cx="4057302" cy="288007"/>
          </a:xfrm>
        </p:spPr>
        <p:txBody>
          <a:bodyPr wrap="none" lIns="36000" tIns="0" rIns="3600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accent6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Date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913" y="482600"/>
            <a:ext cx="118903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mage 7" descr="Logo-DTG-2012_grand-papillon_sans-baselin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5183" y="6104988"/>
            <a:ext cx="998366" cy="2827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logo_EDF_sommair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550" y="2060848"/>
            <a:ext cx="7200900" cy="323974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9000" b="1">
                <a:solidFill>
                  <a:schemeClr val="accent6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smtClean="0"/>
              <a:t>Texte de clôture</a:t>
            </a:r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2761" y="922710"/>
            <a:ext cx="8353425" cy="850106"/>
          </a:xfrm>
        </p:spPr>
        <p:txBody>
          <a:bodyPr/>
          <a:lstStyle>
            <a:lvl1pPr>
              <a:defRPr sz="3800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395288" y="2060575"/>
            <a:ext cx="8353425" cy="4032250"/>
          </a:xfrm>
        </p:spPr>
        <p:txBody>
          <a:bodyPr/>
          <a:lstStyle>
            <a:lvl1pPr marL="358775" indent="-358775">
              <a:buSzPct val="125000"/>
              <a:buFont typeface="+mj-lt"/>
              <a:buAutoNum type="arabicPeriod"/>
              <a:defRPr sz="1300" cap="all" baseline="0"/>
            </a:lvl1pPr>
            <a:lvl2pPr marL="360000" indent="0">
              <a:spcBef>
                <a:spcPts val="0"/>
              </a:spcBef>
              <a:buClr>
                <a:schemeClr val="bg1"/>
              </a:buClr>
              <a:buSzPct val="25000"/>
              <a:buFontTx/>
              <a:buNone/>
              <a:defRPr sz="1300" cap="all" baseline="0"/>
            </a:lvl2pPr>
            <a:lvl3pPr marL="360000" indent="0">
              <a:spcBef>
                <a:spcPts val="0"/>
              </a:spcBef>
              <a:buFontTx/>
              <a:buNone/>
              <a:defRPr sz="1300" cap="all" baseline="0"/>
            </a:lvl3pPr>
            <a:lvl4pPr marL="360000" indent="0">
              <a:spcBef>
                <a:spcPts val="0"/>
              </a:spcBef>
              <a:buFontTx/>
              <a:buNone/>
              <a:defRPr sz="1300" cap="all" baseline="0"/>
            </a:lvl4pPr>
            <a:lvl5pPr marL="360000" indent="0">
              <a:spcBef>
                <a:spcPts val="0"/>
              </a:spcBef>
              <a:buFontTx/>
              <a:buNone/>
              <a:defRPr sz="1300" cap="all" baseline="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8" y="1557338"/>
            <a:ext cx="8353424" cy="4568826"/>
          </a:xfrm>
        </p:spPr>
        <p:txBody>
          <a:bodyPr/>
          <a:lstStyle>
            <a:lvl1pPr marL="0" indent="0">
              <a:buClr>
                <a:schemeClr val="bg1"/>
              </a:buClr>
              <a:buSzPct val="25000"/>
              <a:buFontTx/>
              <a:buNone/>
              <a:defRPr sz="22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381667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7" name="Espace réservé du contenu 2"/>
          <p:cNvSpPr>
            <a:spLocks noGrp="1"/>
          </p:cNvSpPr>
          <p:nvPr>
            <p:ph idx="12"/>
          </p:nvPr>
        </p:nvSpPr>
        <p:spPr>
          <a:xfrm>
            <a:off x="4932040" y="1268413"/>
            <a:ext cx="3816673" cy="4536851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4932040" y="5876925"/>
            <a:ext cx="3816673" cy="180425"/>
          </a:xfrm>
        </p:spPr>
        <p:txBody>
          <a:bodyPr tIns="36000" bIns="36000">
            <a:spAutoFit/>
          </a:bodyPr>
          <a:lstStyle>
            <a:lvl1pPr marL="0" indent="0" algn="r">
              <a:spcBef>
                <a:spcPts val="0"/>
              </a:spcBef>
              <a:buFontTx/>
              <a:buNone/>
              <a:defRPr sz="700" b="0" baseline="0"/>
            </a:lvl1pPr>
            <a:lvl2pPr marL="0" indent="0" algn="r">
              <a:spcBef>
                <a:spcPts val="0"/>
              </a:spcBef>
              <a:buFontTx/>
              <a:buNone/>
              <a:defRPr sz="600"/>
            </a:lvl2pPr>
            <a:lvl3pPr marL="0" indent="0" algn="r">
              <a:spcBef>
                <a:spcPts val="0"/>
              </a:spcBef>
              <a:buFontTx/>
              <a:buNone/>
              <a:defRPr sz="600"/>
            </a:lvl3pPr>
            <a:lvl4pPr marL="0" indent="0" algn="r">
              <a:spcBef>
                <a:spcPts val="0"/>
              </a:spcBef>
              <a:buFontTx/>
              <a:buNone/>
              <a:defRPr sz="600"/>
            </a:lvl4pPr>
            <a:lvl5pPr marL="0" indent="0" algn="r">
              <a:spcBef>
                <a:spcPts val="0"/>
              </a:spcBef>
              <a:buFontTx/>
              <a:buNone/>
              <a:defRPr sz="600"/>
            </a:lvl5pPr>
          </a:lstStyle>
          <a:p>
            <a:pPr lvl="0"/>
            <a:r>
              <a:rPr lang="fr-FR" smtClean="0"/>
              <a:t>Copyright ou crédit photo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+ encad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287" y="1268414"/>
            <a:ext cx="4176713" cy="48577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2"/>
          </p:nvPr>
        </p:nvSpPr>
        <p:spPr>
          <a:xfrm>
            <a:off x="6084888" y="1268413"/>
            <a:ext cx="2663825" cy="4824883"/>
          </a:xfrm>
          <a:solidFill>
            <a:schemeClr val="accent6"/>
          </a:solidFill>
        </p:spPr>
        <p:txBody>
          <a:bodyPr lIns="72000" tIns="72000" rIns="72000" bIns="72000"/>
          <a:lstStyle>
            <a:lvl1pPr marL="0" indent="0" algn="ctr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Tx/>
              <a:buNone/>
              <a:defRPr sz="1200" b="0" cap="all" baseline="0">
                <a:solidFill>
                  <a:schemeClr val="bg1"/>
                </a:solidFill>
              </a:defRPr>
            </a:lvl1pPr>
            <a:lvl2pPr marL="108000" indent="-108000">
              <a:buClr>
                <a:schemeClr val="bg1"/>
              </a:buClr>
              <a:buFont typeface="Wingdings" pitchFamily="2" charset="2"/>
              <a:buChar char="n"/>
              <a:defRPr sz="1200">
                <a:solidFill>
                  <a:schemeClr val="bg1"/>
                </a:solidFill>
              </a:defRPr>
            </a:lvl2pPr>
            <a:lvl3pPr marL="216000" indent="-108000"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 marL="538163" indent="-174625">
              <a:defRPr sz="1000">
                <a:solidFill>
                  <a:schemeClr val="bg1"/>
                </a:solidFill>
              </a:defRPr>
            </a:lvl4pPr>
            <a:lvl5pPr marL="714375" indent="-176213"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1"/>
          </p:nvPr>
        </p:nvSpPr>
        <p:spPr>
          <a:xfrm>
            <a:off x="971550" y="1557338"/>
            <a:ext cx="7200900" cy="4319587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5287" y="274638"/>
            <a:ext cx="8353425" cy="850106"/>
          </a:xfrm>
          <a:prstGeom prst="rect">
            <a:avLst/>
          </a:prstGeom>
        </p:spPr>
        <p:txBody>
          <a:bodyPr vert="horz" lIns="36000" tIns="0" rIns="36000" bIns="0" rtlCol="0" anchor="t" anchorCtr="0">
            <a:no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5287" y="1268414"/>
            <a:ext cx="8353425" cy="48577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912638" y="6381328"/>
            <a:ext cx="3888432" cy="153888"/>
          </a:xfrm>
          <a:prstGeom prst="rect">
            <a:avLst/>
          </a:prstGeom>
        </p:spPr>
        <p:txBody>
          <a:bodyPr vert="horz" wrap="none" lIns="36000" tIns="0" rIns="36000" bIns="0" rtlCol="0" anchor="ctr" anchorCtr="0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Outillage POM-R  |  05/2018</a:t>
            </a:r>
            <a:endParaRPr lang="fr-FR" dirty="0"/>
          </a:p>
        </p:txBody>
      </p:sp>
      <p:pic>
        <p:nvPicPr>
          <p:cNvPr id="7" name="Picture 8" descr="logo_EDF_sommaire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95288" y="6291263"/>
            <a:ext cx="6223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7801070" y="6381328"/>
            <a:ext cx="371380" cy="153888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fr-FR" sz="1000" smtClean="0"/>
              <a:t>|  </a:t>
            </a:r>
            <a:fld id="{A4A6FBFB-9464-423D-8908-BCA7DB9DC592}" type="slidenum">
              <a:rPr lang="fr-FR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sz="10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 descr="Logo-DTG-2012_grand-papillon_sans-baseline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215578" y="6371616"/>
            <a:ext cx="606449" cy="1717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7" r:id="rId3"/>
    <p:sldLayoutId id="2147483650" r:id="rId4"/>
    <p:sldLayoutId id="2147483656" r:id="rId5"/>
    <p:sldLayoutId id="2147483659" r:id="rId6"/>
    <p:sldLayoutId id="2147483658" r:id="rId7"/>
    <p:sldLayoutId id="2147483660" r:id="rId8"/>
    <p:sldLayoutId id="2147483655" r:id="rId9"/>
    <p:sldLayoutId id="2147483653" r:id="rId10"/>
  </p:sldLayoutIdLst>
  <p:hf sldNum="0" hdr="0" dt="0"/>
  <p:txStyles>
    <p:titleStyle>
      <a:lvl1pPr marL="0" indent="0" algn="l" defTabSz="914400" rtl="0" eaLnBrk="1" latinLnBrk="0" hangingPunct="1">
        <a:spcBef>
          <a:spcPts val="0"/>
        </a:spcBef>
        <a:buNone/>
        <a:defRPr sz="2800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spcBef>
          <a:spcPts val="1800"/>
        </a:spcBef>
        <a:buClr>
          <a:schemeClr val="accent6"/>
        </a:buClr>
        <a:buFont typeface="Wingdings" pitchFamily="2" charset="2"/>
        <a:buChar char="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Clr>
          <a:schemeClr val="accent6"/>
        </a:buClr>
        <a:buSzPct val="5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3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08000" algn="l" defTabSz="914400" rtl="0" eaLnBrk="1" latinLnBrk="0" hangingPunct="1">
        <a:spcBef>
          <a:spcPts val="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Outillage POM-R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Mai 2018</a:t>
            </a:r>
            <a:endParaRPr lang="fr-FR" dirty="0"/>
          </a:p>
        </p:txBody>
      </p:sp>
      <p:pic>
        <p:nvPicPr>
          <p:cNvPr id="10" name="Image 9" descr="06-b-RegulationsCEMBB Requalif.jpg"/>
          <p:cNvPicPr>
            <a:picLocks noChangeAspect="1"/>
          </p:cNvPicPr>
          <p:nvPr/>
        </p:nvPicPr>
        <p:blipFill>
          <a:blip r:embed="rId3" cstate="print"/>
          <a:srcRect l="219" r="21360"/>
          <a:stretch>
            <a:fillRect/>
          </a:stretch>
        </p:blipFill>
        <p:spPr>
          <a:xfrm>
            <a:off x="5636525" y="0"/>
            <a:ext cx="350747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650" y="274638"/>
            <a:ext cx="8501063" cy="515937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 smtClean="0">
                <a:solidFill>
                  <a:schemeClr val="accent6"/>
                </a:solidFill>
              </a:rPr>
              <a:t>Les filières DU SI eau/ENV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6" name="Flèche vers le haut 5"/>
          <p:cNvSpPr/>
          <p:nvPr/>
        </p:nvSpPr>
        <p:spPr>
          <a:xfrm>
            <a:off x="6005256" y="1198179"/>
            <a:ext cx="898634" cy="463506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anchor="ctr"/>
          <a:lstStyle/>
          <a:p>
            <a:pPr algn="ctr">
              <a:defRPr/>
            </a:pPr>
            <a:r>
              <a:rPr lang="fr-FR" b="1" dirty="0"/>
              <a:t>Support &amp; MCO</a:t>
            </a:r>
          </a:p>
        </p:txBody>
      </p:sp>
      <p:sp>
        <p:nvSpPr>
          <p:cNvPr id="7" name="Flèche vers le haut 6"/>
          <p:cNvSpPr/>
          <p:nvPr/>
        </p:nvSpPr>
        <p:spPr>
          <a:xfrm rot="10800000">
            <a:off x="7015655" y="1319048"/>
            <a:ext cx="924911" cy="4635062"/>
          </a:xfrm>
          <a:prstGeom prst="up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anchor="ctr"/>
          <a:lstStyle/>
          <a:p>
            <a:pPr algn="ctr">
              <a:defRPr/>
            </a:pPr>
            <a:r>
              <a:rPr lang="fr-FR" b="1" dirty="0"/>
              <a:t>Réactivité</a:t>
            </a:r>
          </a:p>
        </p:txBody>
      </p:sp>
      <p:sp>
        <p:nvSpPr>
          <p:cNvPr id="8197" name="ZoneTexte 7"/>
          <p:cNvSpPr txBox="1">
            <a:spLocks noChangeArrowheads="1"/>
          </p:cNvSpPr>
          <p:nvPr/>
        </p:nvSpPr>
        <p:spPr bwMode="auto">
          <a:xfrm>
            <a:off x="6164263" y="1270000"/>
            <a:ext cx="6080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fr-FR" sz="4000" b="1">
                <a:solidFill>
                  <a:schemeClr val="bg1"/>
                </a:solidFill>
              </a:rPr>
              <a:t>+</a:t>
            </a:r>
            <a:endParaRPr lang="fr-FR" sz="3200" b="1">
              <a:solidFill>
                <a:schemeClr val="bg1"/>
              </a:solidFill>
            </a:endParaRPr>
          </a:p>
        </p:txBody>
      </p:sp>
      <p:sp>
        <p:nvSpPr>
          <p:cNvPr id="8198" name="ZoneTexte 8"/>
          <p:cNvSpPr txBox="1">
            <a:spLocks noChangeArrowheads="1"/>
          </p:cNvSpPr>
          <p:nvPr/>
        </p:nvSpPr>
        <p:spPr bwMode="auto">
          <a:xfrm>
            <a:off x="7302500" y="5219700"/>
            <a:ext cx="3952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r>
              <a:rPr lang="fr-FR" sz="4000" b="1">
                <a:solidFill>
                  <a:schemeClr val="bg1"/>
                </a:solidFill>
              </a:rPr>
              <a:t>+</a:t>
            </a:r>
            <a:endParaRPr lang="fr-FR" sz="3200" b="1">
              <a:solidFill>
                <a:schemeClr val="bg1"/>
              </a:solidFill>
            </a:endParaRPr>
          </a:p>
        </p:txBody>
      </p:sp>
      <p:sp>
        <p:nvSpPr>
          <p:cNvPr id="8199" name="ZoneTexte 9"/>
          <p:cNvSpPr txBox="1">
            <a:spLocks noChangeArrowheads="1"/>
          </p:cNvSpPr>
          <p:nvPr/>
        </p:nvSpPr>
        <p:spPr bwMode="auto">
          <a:xfrm>
            <a:off x="7286625" y="1223963"/>
            <a:ext cx="3968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fr-FR" sz="4000" b="1">
                <a:solidFill>
                  <a:schemeClr val="bg1"/>
                </a:solidFill>
              </a:rPr>
              <a:t>-</a:t>
            </a:r>
            <a:endParaRPr lang="fr-FR" sz="3200" b="1">
              <a:solidFill>
                <a:schemeClr val="bg1"/>
              </a:solidFill>
            </a:endParaRPr>
          </a:p>
        </p:txBody>
      </p:sp>
      <p:sp>
        <p:nvSpPr>
          <p:cNvPr id="8200" name="ZoneTexte 10"/>
          <p:cNvSpPr txBox="1">
            <a:spLocks noChangeArrowheads="1"/>
          </p:cNvSpPr>
          <p:nvPr/>
        </p:nvSpPr>
        <p:spPr bwMode="auto">
          <a:xfrm>
            <a:off x="6256338" y="5175250"/>
            <a:ext cx="3968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0" rIns="36000" bIns="0">
            <a:spAutoFit/>
          </a:bodyPr>
          <a:lstStyle/>
          <a:p>
            <a:pPr algn="ctr"/>
            <a:r>
              <a:rPr lang="fr-FR" sz="4000" b="1">
                <a:solidFill>
                  <a:schemeClr val="bg1"/>
                </a:solidFill>
              </a:rPr>
              <a:t>-</a:t>
            </a:r>
            <a:endParaRPr lang="fr-FR" sz="3200" b="1">
              <a:solidFill>
                <a:schemeClr val="bg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276225" y="1747838"/>
            <a:ext cx="3238500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1600" b="1" dirty="0"/>
              <a:t>Filière informatique nationale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1152525" y="2476500"/>
            <a:ext cx="2619375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1600" b="1" dirty="0"/>
              <a:t>Filière informatique DTG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2825750" y="4765675"/>
            <a:ext cx="2147888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1600" b="1" dirty="0"/>
              <a:t>Maquette métier</a:t>
            </a:r>
          </a:p>
        </p:txBody>
      </p:sp>
      <p:pic>
        <p:nvPicPr>
          <p:cNvPr id="8205" name="Picture 3" descr="C:\Users\PH07407S\AppData\Local\Temp\notes842F5B\logo_proje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9338" y="1804988"/>
            <a:ext cx="4889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7144" y="2577552"/>
            <a:ext cx="5032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Image 17" descr="Excel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1100" y="5154613"/>
            <a:ext cx="41275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e 3"/>
          <p:cNvGrpSpPr/>
          <p:nvPr/>
        </p:nvGrpSpPr>
        <p:grpSpPr>
          <a:xfrm>
            <a:off x="1920875" y="3347164"/>
            <a:ext cx="2666654" cy="617154"/>
            <a:chOff x="1920875" y="3347164"/>
            <a:chExt cx="2666654" cy="617154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1920875" y="3347164"/>
              <a:ext cx="2147888" cy="4826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fr-FR" sz="1600" b="1" dirty="0"/>
                <a:t>Filière métier</a:t>
              </a:r>
            </a:p>
          </p:txBody>
        </p:sp>
        <p:pic>
          <p:nvPicPr>
            <p:cNvPr id="8208" name="Picture 10" descr="C:\Users\H97976\Pictures\rstudio.png"/>
            <p:cNvPicPr>
              <a:picLocks noChangeAspect="1" noChangeArrowheads="1"/>
            </p:cNvPicPr>
            <p:nvPr/>
          </p:nvPicPr>
          <p:blipFill>
            <a:blip r:embed="rId6" cstate="print"/>
            <a:srcRect r="62500" b="-24248"/>
            <a:stretch>
              <a:fillRect/>
            </a:stretch>
          </p:blipFill>
          <p:spPr bwMode="auto">
            <a:xfrm>
              <a:off x="4157316" y="3462668"/>
              <a:ext cx="430213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0" name="Connecteur droit 19"/>
          <p:cNvCxnSpPr/>
          <p:nvPr/>
        </p:nvCxnSpPr>
        <p:spPr>
          <a:xfrm>
            <a:off x="238125" y="4476750"/>
            <a:ext cx="8553450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5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Périmètre POM-R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« Petites » applications </a:t>
            </a:r>
          </a:p>
          <a:p>
            <a:r>
              <a:rPr lang="fr-FR" dirty="0" smtClean="0"/>
              <a:t>Besoin qui change souvent</a:t>
            </a:r>
          </a:p>
          <a:p>
            <a:r>
              <a:rPr lang="fr-FR" dirty="0" smtClean="0"/>
              <a:t>Le métier veut garder la main sur les algorithmes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1949545" y="3605375"/>
            <a:ext cx="5305840" cy="2154489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08000" rIns="0" bIns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Mise </a:t>
            </a:r>
            <a:r>
              <a:rPr lang="fr-FR" sz="1600" dirty="0"/>
              <a:t>en commun de code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Gestion des </a:t>
            </a:r>
            <a:r>
              <a:rPr lang="fr-FR" sz="1600" dirty="0" smtClean="0"/>
              <a:t>versions</a:t>
            </a: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Outils pour faciliter le développement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Industrialisation d’applications (support, ajout d’IHM)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Plan de route / </a:t>
            </a:r>
            <a:r>
              <a:rPr lang="fr-FR" sz="1600" dirty="0" smtClean="0"/>
              <a:t>ressources</a:t>
            </a:r>
            <a:endParaRPr lang="fr-FR" sz="16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873345" y="3211676"/>
            <a:ext cx="2147888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2000" b="1" dirty="0" smtClean="0"/>
              <a:t>Apport POM-R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1811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z="2400" dirty="0" smtClean="0"/>
              <a:t>Utilisateurs POM-R</a:t>
            </a:r>
            <a:endParaRPr lang="fr-FR" sz="2400" dirty="0" smtClean="0"/>
          </a:p>
        </p:txBody>
      </p:sp>
      <p:sp>
        <p:nvSpPr>
          <p:cNvPr id="4" name="Rectangle à coins arrondis 3"/>
          <p:cNvSpPr/>
          <p:nvPr/>
        </p:nvSpPr>
        <p:spPr>
          <a:xfrm>
            <a:off x="215344" y="1752237"/>
            <a:ext cx="2897539" cy="9362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108000" rIns="0" bIns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Informaticiens</a:t>
            </a: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Vision globale (architecture)</a:t>
            </a:r>
            <a:endParaRPr lang="fr-FR" sz="16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39144" y="1358537"/>
            <a:ext cx="2089314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2000" b="1" dirty="0" smtClean="0"/>
              <a:t>Administrateurs</a:t>
            </a:r>
            <a:endParaRPr lang="fr-FR" sz="2000" b="1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80884" y="3690080"/>
            <a:ext cx="3934337" cy="107907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108000" rIns="0" bIns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/>
              <a:t>Autodidactes </a:t>
            </a:r>
            <a:r>
              <a:rPr lang="fr-FR" sz="1600" dirty="0" smtClean="0"/>
              <a:t>à l’aise avec l’informatique</a:t>
            </a: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Sait lancer et adapter des scripts R </a:t>
            </a:r>
            <a:endParaRPr lang="fr-FR" sz="16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4683" y="3296380"/>
            <a:ext cx="1872953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2000" b="1" dirty="0" smtClean="0"/>
              <a:t>Utilisateurs R</a:t>
            </a:r>
            <a:endParaRPr lang="fr-FR" sz="2000" b="1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478338" y="2167764"/>
            <a:ext cx="4053696" cy="97521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108000" rIns="0" bIns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Formés au développement R</a:t>
            </a:r>
            <a:endParaRPr lang="fr-FR" sz="16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Développe un ou plusieurs paquets DTG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4402137" y="1774064"/>
            <a:ext cx="2147888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2000" b="1" dirty="0" smtClean="0"/>
              <a:t>Développeurs</a:t>
            </a:r>
            <a:endParaRPr lang="fr-FR" sz="2000" b="1" dirty="0"/>
          </a:p>
        </p:txBody>
      </p:sp>
      <p:grpSp>
        <p:nvGrpSpPr>
          <p:cNvPr id="10" name="Groupe 50"/>
          <p:cNvGrpSpPr/>
          <p:nvPr/>
        </p:nvGrpSpPr>
        <p:grpSpPr>
          <a:xfrm>
            <a:off x="6591006" y="1513090"/>
            <a:ext cx="840998" cy="734257"/>
            <a:chOff x="2067869" y="2416831"/>
            <a:chExt cx="840998" cy="734257"/>
          </a:xfrm>
          <a:solidFill>
            <a:schemeClr val="accent4"/>
          </a:solidFill>
        </p:grpSpPr>
        <p:sp>
          <p:nvSpPr>
            <p:cNvPr id="11" name="Freeform 65"/>
            <p:cNvSpPr>
              <a:spLocks/>
            </p:cNvSpPr>
            <p:nvPr/>
          </p:nvSpPr>
          <p:spPr bwMode="auto">
            <a:xfrm>
              <a:off x="2282971" y="2813071"/>
              <a:ext cx="436672" cy="338017"/>
            </a:xfrm>
            <a:custGeom>
              <a:avLst/>
              <a:gdLst>
                <a:gd name="T0" fmla="*/ 48 w 811"/>
                <a:gd name="T1" fmla="*/ 583 h 626"/>
                <a:gd name="T2" fmla="*/ 751 w 811"/>
                <a:gd name="T3" fmla="*/ 583 h 626"/>
                <a:gd name="T4" fmla="*/ 776 w 811"/>
                <a:gd name="T5" fmla="*/ 579 h 626"/>
                <a:gd name="T6" fmla="*/ 788 w 811"/>
                <a:gd name="T7" fmla="*/ 575 h 626"/>
                <a:gd name="T8" fmla="*/ 803 w 811"/>
                <a:gd name="T9" fmla="*/ 565 h 626"/>
                <a:gd name="T10" fmla="*/ 809 w 811"/>
                <a:gd name="T11" fmla="*/ 555 h 626"/>
                <a:gd name="T12" fmla="*/ 811 w 811"/>
                <a:gd name="T13" fmla="*/ 538 h 626"/>
                <a:gd name="T14" fmla="*/ 805 w 811"/>
                <a:gd name="T15" fmla="*/ 495 h 626"/>
                <a:gd name="T16" fmla="*/ 782 w 811"/>
                <a:gd name="T17" fmla="*/ 380 h 626"/>
                <a:gd name="T18" fmla="*/ 758 w 811"/>
                <a:gd name="T19" fmla="*/ 282 h 626"/>
                <a:gd name="T20" fmla="*/ 738 w 811"/>
                <a:gd name="T21" fmla="*/ 221 h 626"/>
                <a:gd name="T22" fmla="*/ 716 w 811"/>
                <a:gd name="T23" fmla="*/ 163 h 626"/>
                <a:gd name="T24" fmla="*/ 692 w 811"/>
                <a:gd name="T25" fmla="*/ 117 h 626"/>
                <a:gd name="T26" fmla="*/ 676 w 811"/>
                <a:gd name="T27" fmla="*/ 94 h 626"/>
                <a:gd name="T28" fmla="*/ 663 w 811"/>
                <a:gd name="T29" fmla="*/ 75 h 626"/>
                <a:gd name="T30" fmla="*/ 634 w 811"/>
                <a:gd name="T31" fmla="*/ 46 h 626"/>
                <a:gd name="T32" fmla="*/ 600 w 811"/>
                <a:gd name="T33" fmla="*/ 24 h 626"/>
                <a:gd name="T34" fmla="*/ 565 w 811"/>
                <a:gd name="T35" fmla="*/ 11 h 626"/>
                <a:gd name="T36" fmla="*/ 532 w 811"/>
                <a:gd name="T37" fmla="*/ 4 h 626"/>
                <a:gd name="T38" fmla="*/ 491 w 811"/>
                <a:gd name="T39" fmla="*/ 0 h 626"/>
                <a:gd name="T40" fmla="*/ 465 w 811"/>
                <a:gd name="T41" fmla="*/ 0 h 626"/>
                <a:gd name="T42" fmla="*/ 313 w 811"/>
                <a:gd name="T43" fmla="*/ 0 h 626"/>
                <a:gd name="T44" fmla="*/ 313 w 811"/>
                <a:gd name="T45" fmla="*/ 0 h 626"/>
                <a:gd name="T46" fmla="*/ 304 w 811"/>
                <a:gd name="T47" fmla="*/ 0 h 626"/>
                <a:gd name="T48" fmla="*/ 265 w 811"/>
                <a:gd name="T49" fmla="*/ 6 h 626"/>
                <a:gd name="T50" fmla="*/ 225 w 811"/>
                <a:gd name="T51" fmla="*/ 18 h 626"/>
                <a:gd name="T52" fmla="*/ 197 w 811"/>
                <a:gd name="T53" fmla="*/ 31 h 626"/>
                <a:gd name="T54" fmla="*/ 170 w 811"/>
                <a:gd name="T55" fmla="*/ 50 h 626"/>
                <a:gd name="T56" fmla="*/ 143 w 811"/>
                <a:gd name="T57" fmla="*/ 75 h 626"/>
                <a:gd name="T58" fmla="*/ 131 w 811"/>
                <a:gd name="T59" fmla="*/ 91 h 626"/>
                <a:gd name="T60" fmla="*/ 110 w 811"/>
                <a:gd name="T61" fmla="*/ 131 h 626"/>
                <a:gd name="T62" fmla="*/ 89 w 811"/>
                <a:gd name="T63" fmla="*/ 183 h 626"/>
                <a:gd name="T64" fmla="*/ 69 w 811"/>
                <a:gd name="T65" fmla="*/ 246 h 626"/>
                <a:gd name="T66" fmla="*/ 34 w 811"/>
                <a:gd name="T67" fmla="*/ 380 h 626"/>
                <a:gd name="T68" fmla="*/ 8 w 811"/>
                <a:gd name="T69" fmla="*/ 498 h 626"/>
                <a:gd name="T70" fmla="*/ 0 w 811"/>
                <a:gd name="T71" fmla="*/ 542 h 626"/>
                <a:gd name="T72" fmla="*/ 2 w 811"/>
                <a:gd name="T73" fmla="*/ 555 h 626"/>
                <a:gd name="T74" fmla="*/ 6 w 811"/>
                <a:gd name="T75" fmla="*/ 569 h 626"/>
                <a:gd name="T76" fmla="*/ 8 w 811"/>
                <a:gd name="T77" fmla="*/ 571 h 626"/>
                <a:gd name="T78" fmla="*/ 15 w 811"/>
                <a:gd name="T79" fmla="*/ 578 h 626"/>
                <a:gd name="T80" fmla="*/ 35 w 811"/>
                <a:gd name="T81" fmla="*/ 582 h 626"/>
                <a:gd name="T82" fmla="*/ 46 w 811"/>
                <a:gd name="T83" fmla="*/ 626 h 626"/>
                <a:gd name="T84" fmla="*/ 46 w 811"/>
                <a:gd name="T8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2" name="Freeform 66"/>
            <p:cNvSpPr>
              <a:spLocks/>
            </p:cNvSpPr>
            <p:nvPr/>
          </p:nvSpPr>
          <p:spPr bwMode="auto">
            <a:xfrm>
              <a:off x="2350898" y="2450436"/>
              <a:ext cx="284646" cy="284646"/>
            </a:xfrm>
            <a:custGeom>
              <a:avLst/>
              <a:gdLst>
                <a:gd name="T0" fmla="*/ 264 w 528"/>
                <a:gd name="T1" fmla="*/ 529 h 529"/>
                <a:gd name="T2" fmla="*/ 318 w 528"/>
                <a:gd name="T3" fmla="*/ 523 h 529"/>
                <a:gd name="T4" fmla="*/ 367 w 528"/>
                <a:gd name="T5" fmla="*/ 508 h 529"/>
                <a:gd name="T6" fmla="*/ 411 w 528"/>
                <a:gd name="T7" fmla="*/ 484 h 529"/>
                <a:gd name="T8" fmla="*/ 451 w 528"/>
                <a:gd name="T9" fmla="*/ 452 h 529"/>
                <a:gd name="T10" fmla="*/ 484 w 528"/>
                <a:gd name="T11" fmla="*/ 412 h 529"/>
                <a:gd name="T12" fmla="*/ 508 w 528"/>
                <a:gd name="T13" fmla="*/ 368 h 529"/>
                <a:gd name="T14" fmla="*/ 522 w 528"/>
                <a:gd name="T15" fmla="*/ 319 h 529"/>
                <a:gd name="T16" fmla="*/ 528 w 528"/>
                <a:gd name="T17" fmla="*/ 265 h 529"/>
                <a:gd name="T18" fmla="*/ 526 w 528"/>
                <a:gd name="T19" fmla="*/ 238 h 529"/>
                <a:gd name="T20" fmla="*/ 517 w 528"/>
                <a:gd name="T21" fmla="*/ 186 h 529"/>
                <a:gd name="T22" fmla="*/ 497 w 528"/>
                <a:gd name="T23" fmla="*/ 139 h 529"/>
                <a:gd name="T24" fmla="*/ 467 w 528"/>
                <a:gd name="T25" fmla="*/ 97 h 529"/>
                <a:gd name="T26" fmla="*/ 431 w 528"/>
                <a:gd name="T27" fmla="*/ 61 h 529"/>
                <a:gd name="T28" fmla="*/ 390 w 528"/>
                <a:gd name="T29" fmla="*/ 33 h 529"/>
                <a:gd name="T30" fmla="*/ 343 w 528"/>
                <a:gd name="T31" fmla="*/ 12 h 529"/>
                <a:gd name="T32" fmla="*/ 291 w 528"/>
                <a:gd name="T33" fmla="*/ 2 h 529"/>
                <a:gd name="T34" fmla="*/ 264 w 528"/>
                <a:gd name="T35" fmla="*/ 0 h 529"/>
                <a:gd name="T36" fmla="*/ 211 w 528"/>
                <a:gd name="T37" fmla="*/ 6 h 529"/>
                <a:gd name="T38" fmla="*/ 162 w 528"/>
                <a:gd name="T39" fmla="*/ 22 h 529"/>
                <a:gd name="T40" fmla="*/ 116 w 528"/>
                <a:gd name="T41" fmla="*/ 46 h 529"/>
                <a:gd name="T42" fmla="*/ 77 w 528"/>
                <a:gd name="T43" fmla="*/ 78 h 529"/>
                <a:gd name="T44" fmla="*/ 45 w 528"/>
                <a:gd name="T45" fmla="*/ 117 h 529"/>
                <a:gd name="T46" fmla="*/ 21 w 528"/>
                <a:gd name="T47" fmla="*/ 162 h 529"/>
                <a:gd name="T48" fmla="*/ 5 w 528"/>
                <a:gd name="T49" fmla="*/ 212 h 529"/>
                <a:gd name="T50" fmla="*/ 0 w 528"/>
                <a:gd name="T51" fmla="*/ 265 h 529"/>
                <a:gd name="T52" fmla="*/ 1 w 528"/>
                <a:gd name="T53" fmla="*/ 292 h 529"/>
                <a:gd name="T54" fmla="*/ 12 w 528"/>
                <a:gd name="T55" fmla="*/ 343 h 529"/>
                <a:gd name="T56" fmla="*/ 32 w 528"/>
                <a:gd name="T57" fmla="*/ 391 h 529"/>
                <a:gd name="T58" fmla="*/ 60 w 528"/>
                <a:gd name="T59" fmla="*/ 432 h 529"/>
                <a:gd name="T60" fmla="*/ 96 w 528"/>
                <a:gd name="T61" fmla="*/ 468 h 529"/>
                <a:gd name="T62" fmla="*/ 139 w 528"/>
                <a:gd name="T63" fmla="*/ 498 h 529"/>
                <a:gd name="T64" fmla="*/ 186 w 528"/>
                <a:gd name="T65" fmla="*/ 518 h 529"/>
                <a:gd name="T66" fmla="*/ 238 w 528"/>
                <a:gd name="T67" fmla="*/ 527 h 529"/>
                <a:gd name="T68" fmla="*/ 264 w 528"/>
                <a:gd name="T6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3" name="Freeform 67"/>
            <p:cNvSpPr>
              <a:spLocks/>
            </p:cNvSpPr>
            <p:nvPr/>
          </p:nvSpPr>
          <p:spPr bwMode="auto">
            <a:xfrm>
              <a:off x="2642013" y="2416831"/>
              <a:ext cx="207015" cy="236127"/>
            </a:xfrm>
            <a:custGeom>
              <a:avLst/>
              <a:gdLst>
                <a:gd name="T0" fmla="*/ 74 w 383"/>
                <a:gd name="T1" fmla="*/ 291 h 437"/>
                <a:gd name="T2" fmla="*/ 69 w 383"/>
                <a:gd name="T3" fmla="*/ 350 h 437"/>
                <a:gd name="T4" fmla="*/ 54 w 383"/>
                <a:gd name="T5" fmla="*/ 406 h 437"/>
                <a:gd name="T6" fmla="*/ 66 w 383"/>
                <a:gd name="T7" fmla="*/ 413 h 437"/>
                <a:gd name="T8" fmla="*/ 93 w 383"/>
                <a:gd name="T9" fmla="*/ 425 h 437"/>
                <a:gd name="T10" fmla="*/ 121 w 383"/>
                <a:gd name="T11" fmla="*/ 433 h 437"/>
                <a:gd name="T12" fmla="*/ 149 w 383"/>
                <a:gd name="T13" fmla="*/ 437 h 437"/>
                <a:gd name="T14" fmla="*/ 165 w 383"/>
                <a:gd name="T15" fmla="*/ 437 h 437"/>
                <a:gd name="T16" fmla="*/ 209 w 383"/>
                <a:gd name="T17" fmla="*/ 433 h 437"/>
                <a:gd name="T18" fmla="*/ 249 w 383"/>
                <a:gd name="T19" fmla="*/ 419 h 437"/>
                <a:gd name="T20" fmla="*/ 287 w 383"/>
                <a:gd name="T21" fmla="*/ 399 h 437"/>
                <a:gd name="T22" fmla="*/ 319 w 383"/>
                <a:gd name="T23" fmla="*/ 373 h 437"/>
                <a:gd name="T24" fmla="*/ 346 w 383"/>
                <a:gd name="T25" fmla="*/ 341 h 437"/>
                <a:gd name="T26" fmla="*/ 366 w 383"/>
                <a:gd name="T27" fmla="*/ 303 h 437"/>
                <a:gd name="T28" fmla="*/ 379 w 383"/>
                <a:gd name="T29" fmla="*/ 263 h 437"/>
                <a:gd name="T30" fmla="*/ 383 w 383"/>
                <a:gd name="T31" fmla="*/ 219 h 437"/>
                <a:gd name="T32" fmla="*/ 382 w 383"/>
                <a:gd name="T33" fmla="*/ 196 h 437"/>
                <a:gd name="T34" fmla="*/ 374 w 383"/>
                <a:gd name="T35" fmla="*/ 153 h 437"/>
                <a:gd name="T36" fmla="*/ 356 w 383"/>
                <a:gd name="T37" fmla="*/ 115 h 437"/>
                <a:gd name="T38" fmla="*/ 334 w 383"/>
                <a:gd name="T39" fmla="*/ 80 h 437"/>
                <a:gd name="T40" fmla="*/ 304 w 383"/>
                <a:gd name="T41" fmla="*/ 50 h 437"/>
                <a:gd name="T42" fmla="*/ 269 w 383"/>
                <a:gd name="T43" fmla="*/ 26 h 437"/>
                <a:gd name="T44" fmla="*/ 229 w 383"/>
                <a:gd name="T45" fmla="*/ 10 h 437"/>
                <a:gd name="T46" fmla="*/ 187 w 383"/>
                <a:gd name="T47" fmla="*/ 1 h 437"/>
                <a:gd name="T48" fmla="*/ 165 w 383"/>
                <a:gd name="T49" fmla="*/ 0 h 437"/>
                <a:gd name="T50" fmla="*/ 117 w 383"/>
                <a:gd name="T51" fmla="*/ 5 h 437"/>
                <a:gd name="T52" fmla="*/ 73 w 383"/>
                <a:gd name="T53" fmla="*/ 21 h 437"/>
                <a:gd name="T54" fmla="*/ 33 w 383"/>
                <a:gd name="T55" fmla="*/ 45 h 437"/>
                <a:gd name="T56" fmla="*/ 0 w 383"/>
                <a:gd name="T57" fmla="*/ 76 h 437"/>
                <a:gd name="T58" fmla="*/ 16 w 383"/>
                <a:gd name="T59" fmla="*/ 99 h 437"/>
                <a:gd name="T60" fmla="*/ 44 w 383"/>
                <a:gd name="T61" fmla="*/ 148 h 437"/>
                <a:gd name="T62" fmla="*/ 62 w 383"/>
                <a:gd name="T63" fmla="*/ 203 h 437"/>
                <a:gd name="T64" fmla="*/ 73 w 383"/>
                <a:gd name="T65" fmla="*/ 260 h 437"/>
                <a:gd name="T66" fmla="*/ 74 w 383"/>
                <a:gd name="T67" fmla="*/ 29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3" h="437">
                  <a:moveTo>
                    <a:pt x="74" y="291"/>
                  </a:moveTo>
                  <a:lnTo>
                    <a:pt x="74" y="291"/>
                  </a:lnTo>
                  <a:lnTo>
                    <a:pt x="73" y="321"/>
                  </a:lnTo>
                  <a:lnTo>
                    <a:pt x="69" y="350"/>
                  </a:lnTo>
                  <a:lnTo>
                    <a:pt x="62" y="379"/>
                  </a:lnTo>
                  <a:lnTo>
                    <a:pt x="54" y="406"/>
                  </a:lnTo>
                  <a:lnTo>
                    <a:pt x="54" y="406"/>
                  </a:lnTo>
                  <a:lnTo>
                    <a:pt x="66" y="413"/>
                  </a:lnTo>
                  <a:lnTo>
                    <a:pt x="80" y="419"/>
                  </a:lnTo>
                  <a:lnTo>
                    <a:pt x="93" y="425"/>
                  </a:lnTo>
                  <a:lnTo>
                    <a:pt x="106" y="429"/>
                  </a:lnTo>
                  <a:lnTo>
                    <a:pt x="121" y="433"/>
                  </a:lnTo>
                  <a:lnTo>
                    <a:pt x="135" y="434"/>
                  </a:lnTo>
                  <a:lnTo>
                    <a:pt x="149" y="437"/>
                  </a:lnTo>
                  <a:lnTo>
                    <a:pt x="165" y="437"/>
                  </a:lnTo>
                  <a:lnTo>
                    <a:pt x="165" y="437"/>
                  </a:lnTo>
                  <a:lnTo>
                    <a:pt x="187" y="436"/>
                  </a:lnTo>
                  <a:lnTo>
                    <a:pt x="209" y="433"/>
                  </a:lnTo>
                  <a:lnTo>
                    <a:pt x="229" y="427"/>
                  </a:lnTo>
                  <a:lnTo>
                    <a:pt x="249" y="419"/>
                  </a:lnTo>
                  <a:lnTo>
                    <a:pt x="269" y="410"/>
                  </a:lnTo>
                  <a:lnTo>
                    <a:pt x="287" y="399"/>
                  </a:lnTo>
                  <a:lnTo>
                    <a:pt x="304" y="387"/>
                  </a:lnTo>
                  <a:lnTo>
                    <a:pt x="319" y="373"/>
                  </a:lnTo>
                  <a:lnTo>
                    <a:pt x="334" y="358"/>
                  </a:lnTo>
                  <a:lnTo>
                    <a:pt x="346" y="341"/>
                  </a:lnTo>
                  <a:lnTo>
                    <a:pt x="356" y="322"/>
                  </a:lnTo>
                  <a:lnTo>
                    <a:pt x="366" y="303"/>
                  </a:lnTo>
                  <a:lnTo>
                    <a:pt x="374" y="283"/>
                  </a:lnTo>
                  <a:lnTo>
                    <a:pt x="379" y="263"/>
                  </a:lnTo>
                  <a:lnTo>
                    <a:pt x="382" y="240"/>
                  </a:lnTo>
                  <a:lnTo>
                    <a:pt x="383" y="219"/>
                  </a:lnTo>
                  <a:lnTo>
                    <a:pt x="383" y="219"/>
                  </a:lnTo>
                  <a:lnTo>
                    <a:pt x="382" y="196"/>
                  </a:lnTo>
                  <a:lnTo>
                    <a:pt x="379" y="175"/>
                  </a:lnTo>
                  <a:lnTo>
                    <a:pt x="374" y="153"/>
                  </a:lnTo>
                  <a:lnTo>
                    <a:pt x="366" y="133"/>
                  </a:lnTo>
                  <a:lnTo>
                    <a:pt x="356" y="115"/>
                  </a:lnTo>
                  <a:lnTo>
                    <a:pt x="346" y="96"/>
                  </a:lnTo>
                  <a:lnTo>
                    <a:pt x="334" y="80"/>
                  </a:lnTo>
                  <a:lnTo>
                    <a:pt x="319" y="64"/>
                  </a:lnTo>
                  <a:lnTo>
                    <a:pt x="304" y="50"/>
                  </a:lnTo>
                  <a:lnTo>
                    <a:pt x="287" y="37"/>
                  </a:lnTo>
                  <a:lnTo>
                    <a:pt x="269" y="26"/>
                  </a:lnTo>
                  <a:lnTo>
                    <a:pt x="249" y="17"/>
                  </a:lnTo>
                  <a:lnTo>
                    <a:pt x="229" y="10"/>
                  </a:lnTo>
                  <a:lnTo>
                    <a:pt x="209" y="5"/>
                  </a:lnTo>
                  <a:lnTo>
                    <a:pt x="187" y="1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40" y="1"/>
                  </a:lnTo>
                  <a:lnTo>
                    <a:pt x="117" y="5"/>
                  </a:lnTo>
                  <a:lnTo>
                    <a:pt x="94" y="12"/>
                  </a:lnTo>
                  <a:lnTo>
                    <a:pt x="73" y="21"/>
                  </a:lnTo>
                  <a:lnTo>
                    <a:pt x="52" y="32"/>
                  </a:lnTo>
                  <a:lnTo>
                    <a:pt x="33" y="45"/>
                  </a:lnTo>
                  <a:lnTo>
                    <a:pt x="16" y="6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6" y="99"/>
                  </a:lnTo>
                  <a:lnTo>
                    <a:pt x="30" y="123"/>
                  </a:lnTo>
                  <a:lnTo>
                    <a:pt x="44" y="148"/>
                  </a:lnTo>
                  <a:lnTo>
                    <a:pt x="54" y="175"/>
                  </a:lnTo>
                  <a:lnTo>
                    <a:pt x="62" y="203"/>
                  </a:lnTo>
                  <a:lnTo>
                    <a:pt x="69" y="231"/>
                  </a:lnTo>
                  <a:lnTo>
                    <a:pt x="73" y="260"/>
                  </a:lnTo>
                  <a:lnTo>
                    <a:pt x="74" y="291"/>
                  </a:lnTo>
                  <a:lnTo>
                    <a:pt x="74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Freeform 68"/>
            <p:cNvSpPr>
              <a:spLocks/>
            </p:cNvSpPr>
            <p:nvPr/>
          </p:nvSpPr>
          <p:spPr bwMode="auto">
            <a:xfrm>
              <a:off x="2116388" y="2416831"/>
              <a:ext cx="218337" cy="236127"/>
            </a:xfrm>
            <a:custGeom>
              <a:avLst/>
              <a:gdLst>
                <a:gd name="T0" fmla="*/ 218 w 405"/>
                <a:gd name="T1" fmla="*/ 437 h 437"/>
                <a:gd name="T2" fmla="*/ 260 w 405"/>
                <a:gd name="T3" fmla="*/ 433 h 437"/>
                <a:gd name="T4" fmla="*/ 297 w 405"/>
                <a:gd name="T5" fmla="*/ 422 h 437"/>
                <a:gd name="T6" fmla="*/ 332 w 405"/>
                <a:gd name="T7" fmla="*/ 405 h 437"/>
                <a:gd name="T8" fmla="*/ 362 w 405"/>
                <a:gd name="T9" fmla="*/ 382 h 437"/>
                <a:gd name="T10" fmla="*/ 357 w 405"/>
                <a:gd name="T11" fmla="*/ 361 h 437"/>
                <a:gd name="T12" fmla="*/ 352 w 405"/>
                <a:gd name="T13" fmla="*/ 314 h 437"/>
                <a:gd name="T14" fmla="*/ 350 w 405"/>
                <a:gd name="T15" fmla="*/ 291 h 437"/>
                <a:gd name="T16" fmla="*/ 354 w 405"/>
                <a:gd name="T17" fmla="*/ 240 h 437"/>
                <a:gd name="T18" fmla="*/ 365 w 405"/>
                <a:gd name="T19" fmla="*/ 192 h 437"/>
                <a:gd name="T20" fmla="*/ 381 w 405"/>
                <a:gd name="T21" fmla="*/ 147 h 437"/>
                <a:gd name="T22" fmla="*/ 405 w 405"/>
                <a:gd name="T23" fmla="*/ 104 h 437"/>
                <a:gd name="T24" fmla="*/ 397 w 405"/>
                <a:gd name="T25" fmla="*/ 93 h 437"/>
                <a:gd name="T26" fmla="*/ 380 w 405"/>
                <a:gd name="T27" fmla="*/ 72 h 437"/>
                <a:gd name="T28" fmla="*/ 360 w 405"/>
                <a:gd name="T29" fmla="*/ 52 h 437"/>
                <a:gd name="T30" fmla="*/ 338 w 405"/>
                <a:gd name="T31" fmla="*/ 36 h 437"/>
                <a:gd name="T32" fmla="*/ 314 w 405"/>
                <a:gd name="T33" fmla="*/ 22 h 437"/>
                <a:gd name="T34" fmla="*/ 289 w 405"/>
                <a:gd name="T35" fmla="*/ 12 h 437"/>
                <a:gd name="T36" fmla="*/ 262 w 405"/>
                <a:gd name="T37" fmla="*/ 5 h 437"/>
                <a:gd name="T38" fmla="*/ 233 w 405"/>
                <a:gd name="T39" fmla="*/ 1 h 437"/>
                <a:gd name="T40" fmla="*/ 218 w 405"/>
                <a:gd name="T41" fmla="*/ 0 h 437"/>
                <a:gd name="T42" fmla="*/ 175 w 405"/>
                <a:gd name="T43" fmla="*/ 5 h 437"/>
                <a:gd name="T44" fmla="*/ 134 w 405"/>
                <a:gd name="T45" fmla="*/ 17 h 437"/>
                <a:gd name="T46" fmla="*/ 97 w 405"/>
                <a:gd name="T47" fmla="*/ 37 h 437"/>
                <a:gd name="T48" fmla="*/ 65 w 405"/>
                <a:gd name="T49" fmla="*/ 64 h 437"/>
                <a:gd name="T50" fmla="*/ 38 w 405"/>
                <a:gd name="T51" fmla="*/ 96 h 437"/>
                <a:gd name="T52" fmla="*/ 18 w 405"/>
                <a:gd name="T53" fmla="*/ 133 h 437"/>
                <a:gd name="T54" fmla="*/ 5 w 405"/>
                <a:gd name="T55" fmla="*/ 175 h 437"/>
                <a:gd name="T56" fmla="*/ 0 w 405"/>
                <a:gd name="T57" fmla="*/ 219 h 437"/>
                <a:gd name="T58" fmla="*/ 2 w 405"/>
                <a:gd name="T59" fmla="*/ 240 h 437"/>
                <a:gd name="T60" fmla="*/ 11 w 405"/>
                <a:gd name="T61" fmla="*/ 283 h 437"/>
                <a:gd name="T62" fmla="*/ 27 w 405"/>
                <a:gd name="T63" fmla="*/ 322 h 437"/>
                <a:gd name="T64" fmla="*/ 50 w 405"/>
                <a:gd name="T65" fmla="*/ 358 h 437"/>
                <a:gd name="T66" fmla="*/ 81 w 405"/>
                <a:gd name="T67" fmla="*/ 387 h 437"/>
                <a:gd name="T68" fmla="*/ 115 w 405"/>
                <a:gd name="T69" fmla="*/ 410 h 437"/>
                <a:gd name="T70" fmla="*/ 154 w 405"/>
                <a:gd name="T71" fmla="*/ 427 h 437"/>
                <a:gd name="T72" fmla="*/ 197 w 405"/>
                <a:gd name="T73" fmla="*/ 436 h 437"/>
                <a:gd name="T74" fmla="*/ 218 w 405"/>
                <a:gd name="T75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5" h="437">
                  <a:moveTo>
                    <a:pt x="218" y="437"/>
                  </a:moveTo>
                  <a:lnTo>
                    <a:pt x="218" y="437"/>
                  </a:lnTo>
                  <a:lnTo>
                    <a:pt x="240" y="436"/>
                  </a:lnTo>
                  <a:lnTo>
                    <a:pt x="260" y="433"/>
                  </a:lnTo>
                  <a:lnTo>
                    <a:pt x="278" y="429"/>
                  </a:lnTo>
                  <a:lnTo>
                    <a:pt x="297" y="422"/>
                  </a:lnTo>
                  <a:lnTo>
                    <a:pt x="314" y="414"/>
                  </a:lnTo>
                  <a:lnTo>
                    <a:pt x="332" y="405"/>
                  </a:lnTo>
                  <a:lnTo>
                    <a:pt x="348" y="394"/>
                  </a:lnTo>
                  <a:lnTo>
                    <a:pt x="362" y="382"/>
                  </a:lnTo>
                  <a:lnTo>
                    <a:pt x="362" y="382"/>
                  </a:lnTo>
                  <a:lnTo>
                    <a:pt x="357" y="361"/>
                  </a:lnTo>
                  <a:lnTo>
                    <a:pt x="353" y="338"/>
                  </a:lnTo>
                  <a:lnTo>
                    <a:pt x="352" y="314"/>
                  </a:lnTo>
                  <a:lnTo>
                    <a:pt x="350" y="291"/>
                  </a:lnTo>
                  <a:lnTo>
                    <a:pt x="350" y="291"/>
                  </a:lnTo>
                  <a:lnTo>
                    <a:pt x="352" y="266"/>
                  </a:lnTo>
                  <a:lnTo>
                    <a:pt x="354" y="240"/>
                  </a:lnTo>
                  <a:lnTo>
                    <a:pt x="358" y="216"/>
                  </a:lnTo>
                  <a:lnTo>
                    <a:pt x="365" y="192"/>
                  </a:lnTo>
                  <a:lnTo>
                    <a:pt x="372" y="169"/>
                  </a:lnTo>
                  <a:lnTo>
                    <a:pt x="381" y="147"/>
                  </a:lnTo>
                  <a:lnTo>
                    <a:pt x="392" y="125"/>
                  </a:lnTo>
                  <a:lnTo>
                    <a:pt x="405" y="104"/>
                  </a:lnTo>
                  <a:lnTo>
                    <a:pt x="405" y="104"/>
                  </a:lnTo>
                  <a:lnTo>
                    <a:pt x="397" y="93"/>
                  </a:lnTo>
                  <a:lnTo>
                    <a:pt x="389" y="81"/>
                  </a:lnTo>
                  <a:lnTo>
                    <a:pt x="380" y="72"/>
                  </a:lnTo>
                  <a:lnTo>
                    <a:pt x="371" y="61"/>
                  </a:lnTo>
                  <a:lnTo>
                    <a:pt x="360" y="52"/>
                  </a:lnTo>
                  <a:lnTo>
                    <a:pt x="349" y="44"/>
                  </a:lnTo>
                  <a:lnTo>
                    <a:pt x="338" y="36"/>
                  </a:lnTo>
                  <a:lnTo>
                    <a:pt x="326" y="29"/>
                  </a:lnTo>
                  <a:lnTo>
                    <a:pt x="314" y="22"/>
                  </a:lnTo>
                  <a:lnTo>
                    <a:pt x="302" y="17"/>
                  </a:lnTo>
                  <a:lnTo>
                    <a:pt x="289" y="12"/>
                  </a:lnTo>
                  <a:lnTo>
                    <a:pt x="276" y="8"/>
                  </a:lnTo>
                  <a:lnTo>
                    <a:pt x="262" y="5"/>
                  </a:lnTo>
                  <a:lnTo>
                    <a:pt x="248" y="2"/>
                  </a:lnTo>
                  <a:lnTo>
                    <a:pt x="233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197" y="1"/>
                  </a:lnTo>
                  <a:lnTo>
                    <a:pt x="175" y="5"/>
                  </a:lnTo>
                  <a:lnTo>
                    <a:pt x="154" y="10"/>
                  </a:lnTo>
                  <a:lnTo>
                    <a:pt x="134" y="17"/>
                  </a:lnTo>
                  <a:lnTo>
                    <a:pt x="115" y="26"/>
                  </a:lnTo>
                  <a:lnTo>
                    <a:pt x="97" y="37"/>
                  </a:lnTo>
                  <a:lnTo>
                    <a:pt x="81" y="50"/>
                  </a:lnTo>
                  <a:lnTo>
                    <a:pt x="65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7" y="115"/>
                  </a:lnTo>
                  <a:lnTo>
                    <a:pt x="18" y="133"/>
                  </a:lnTo>
                  <a:lnTo>
                    <a:pt x="11" y="153"/>
                  </a:lnTo>
                  <a:lnTo>
                    <a:pt x="5" y="175"/>
                  </a:lnTo>
                  <a:lnTo>
                    <a:pt x="2" y="196"/>
                  </a:lnTo>
                  <a:lnTo>
                    <a:pt x="0" y="219"/>
                  </a:lnTo>
                  <a:lnTo>
                    <a:pt x="0" y="219"/>
                  </a:lnTo>
                  <a:lnTo>
                    <a:pt x="2" y="240"/>
                  </a:lnTo>
                  <a:lnTo>
                    <a:pt x="5" y="263"/>
                  </a:lnTo>
                  <a:lnTo>
                    <a:pt x="11" y="283"/>
                  </a:lnTo>
                  <a:lnTo>
                    <a:pt x="18" y="303"/>
                  </a:lnTo>
                  <a:lnTo>
                    <a:pt x="27" y="322"/>
                  </a:lnTo>
                  <a:lnTo>
                    <a:pt x="38" y="341"/>
                  </a:lnTo>
                  <a:lnTo>
                    <a:pt x="50" y="358"/>
                  </a:lnTo>
                  <a:lnTo>
                    <a:pt x="65" y="373"/>
                  </a:lnTo>
                  <a:lnTo>
                    <a:pt x="81" y="387"/>
                  </a:lnTo>
                  <a:lnTo>
                    <a:pt x="97" y="399"/>
                  </a:lnTo>
                  <a:lnTo>
                    <a:pt x="115" y="410"/>
                  </a:lnTo>
                  <a:lnTo>
                    <a:pt x="134" y="419"/>
                  </a:lnTo>
                  <a:lnTo>
                    <a:pt x="154" y="427"/>
                  </a:lnTo>
                  <a:lnTo>
                    <a:pt x="175" y="433"/>
                  </a:lnTo>
                  <a:lnTo>
                    <a:pt x="197" y="436"/>
                  </a:lnTo>
                  <a:lnTo>
                    <a:pt x="218" y="437"/>
                  </a:lnTo>
                  <a:lnTo>
                    <a:pt x="218" y="4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2598345" y="2688539"/>
              <a:ext cx="310522" cy="257152"/>
            </a:xfrm>
            <a:custGeom>
              <a:avLst/>
              <a:gdLst>
                <a:gd name="T0" fmla="*/ 476 w 577"/>
                <a:gd name="T1" fmla="*/ 83 h 476"/>
                <a:gd name="T2" fmla="*/ 452 w 577"/>
                <a:gd name="T3" fmla="*/ 52 h 476"/>
                <a:gd name="T4" fmla="*/ 425 w 577"/>
                <a:gd name="T5" fmla="*/ 29 h 476"/>
                <a:gd name="T6" fmla="*/ 394 w 577"/>
                <a:gd name="T7" fmla="*/ 14 h 476"/>
                <a:gd name="T8" fmla="*/ 365 w 577"/>
                <a:gd name="T9" fmla="*/ 6 h 476"/>
                <a:gd name="T10" fmla="*/ 339 w 577"/>
                <a:gd name="T11" fmla="*/ 1 h 476"/>
                <a:gd name="T12" fmla="*/ 302 w 577"/>
                <a:gd name="T13" fmla="*/ 1 h 476"/>
                <a:gd name="T14" fmla="*/ 192 w 577"/>
                <a:gd name="T15" fmla="*/ 1 h 476"/>
                <a:gd name="T16" fmla="*/ 175 w 577"/>
                <a:gd name="T17" fmla="*/ 1 h 476"/>
                <a:gd name="T18" fmla="*/ 136 w 577"/>
                <a:gd name="T19" fmla="*/ 9 h 476"/>
                <a:gd name="T20" fmla="*/ 111 w 577"/>
                <a:gd name="T21" fmla="*/ 18 h 476"/>
                <a:gd name="T22" fmla="*/ 86 w 577"/>
                <a:gd name="T23" fmla="*/ 32 h 476"/>
                <a:gd name="T24" fmla="*/ 60 w 577"/>
                <a:gd name="T25" fmla="*/ 52 h 476"/>
                <a:gd name="T26" fmla="*/ 38 w 577"/>
                <a:gd name="T27" fmla="*/ 79 h 476"/>
                <a:gd name="T28" fmla="*/ 28 w 577"/>
                <a:gd name="T29" fmla="*/ 95 h 476"/>
                <a:gd name="T30" fmla="*/ 9 w 577"/>
                <a:gd name="T31" fmla="*/ 136 h 476"/>
                <a:gd name="T32" fmla="*/ 0 w 577"/>
                <a:gd name="T33" fmla="*/ 160 h 476"/>
                <a:gd name="T34" fmla="*/ 44 w 577"/>
                <a:gd name="T35" fmla="*/ 175 h 476"/>
                <a:gd name="T36" fmla="*/ 87 w 577"/>
                <a:gd name="T37" fmla="*/ 199 h 476"/>
                <a:gd name="T38" fmla="*/ 128 w 577"/>
                <a:gd name="T39" fmla="*/ 234 h 476"/>
                <a:gd name="T40" fmla="*/ 147 w 577"/>
                <a:gd name="T41" fmla="*/ 255 h 476"/>
                <a:gd name="T42" fmla="*/ 164 w 577"/>
                <a:gd name="T43" fmla="*/ 279 h 476"/>
                <a:gd name="T44" fmla="*/ 176 w 577"/>
                <a:gd name="T45" fmla="*/ 298 h 476"/>
                <a:gd name="T46" fmla="*/ 200 w 577"/>
                <a:gd name="T47" fmla="*/ 342 h 476"/>
                <a:gd name="T48" fmla="*/ 223 w 577"/>
                <a:gd name="T49" fmla="*/ 393 h 476"/>
                <a:gd name="T50" fmla="*/ 251 w 577"/>
                <a:gd name="T51" fmla="*/ 476 h 476"/>
                <a:gd name="T52" fmla="*/ 504 w 577"/>
                <a:gd name="T53" fmla="*/ 476 h 476"/>
                <a:gd name="T54" fmla="*/ 526 w 577"/>
                <a:gd name="T55" fmla="*/ 473 h 476"/>
                <a:gd name="T56" fmla="*/ 546 w 577"/>
                <a:gd name="T57" fmla="*/ 465 h 476"/>
                <a:gd name="T58" fmla="*/ 560 w 577"/>
                <a:gd name="T59" fmla="*/ 456 h 476"/>
                <a:gd name="T60" fmla="*/ 570 w 577"/>
                <a:gd name="T61" fmla="*/ 441 h 476"/>
                <a:gd name="T62" fmla="*/ 576 w 577"/>
                <a:gd name="T63" fmla="*/ 422 h 476"/>
                <a:gd name="T64" fmla="*/ 577 w 577"/>
                <a:gd name="T65" fmla="*/ 410 h 476"/>
                <a:gd name="T66" fmla="*/ 562 w 577"/>
                <a:gd name="T67" fmla="*/ 329 h 476"/>
                <a:gd name="T68" fmla="*/ 537 w 577"/>
                <a:gd name="T69" fmla="*/ 223 h 476"/>
                <a:gd name="T70" fmla="*/ 520 w 577"/>
                <a:gd name="T71" fmla="*/ 168 h 476"/>
                <a:gd name="T72" fmla="*/ 500 w 577"/>
                <a:gd name="T73" fmla="*/ 120 h 476"/>
                <a:gd name="T74" fmla="*/ 476 w 577"/>
                <a:gd name="T75" fmla="*/ 8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77" h="476">
                  <a:moveTo>
                    <a:pt x="476" y="83"/>
                  </a:moveTo>
                  <a:lnTo>
                    <a:pt x="476" y="83"/>
                  </a:lnTo>
                  <a:lnTo>
                    <a:pt x="465" y="65"/>
                  </a:lnTo>
                  <a:lnTo>
                    <a:pt x="452" y="52"/>
                  </a:lnTo>
                  <a:lnTo>
                    <a:pt x="438" y="40"/>
                  </a:lnTo>
                  <a:lnTo>
                    <a:pt x="425" y="29"/>
                  </a:lnTo>
                  <a:lnTo>
                    <a:pt x="410" y="21"/>
                  </a:lnTo>
                  <a:lnTo>
                    <a:pt x="394" y="14"/>
                  </a:lnTo>
                  <a:lnTo>
                    <a:pt x="379" y="9"/>
                  </a:lnTo>
                  <a:lnTo>
                    <a:pt x="365" y="6"/>
                  </a:lnTo>
                  <a:lnTo>
                    <a:pt x="351" y="4"/>
                  </a:lnTo>
                  <a:lnTo>
                    <a:pt x="339" y="1"/>
                  </a:lnTo>
                  <a:lnTo>
                    <a:pt x="317" y="0"/>
                  </a:lnTo>
                  <a:lnTo>
                    <a:pt x="302" y="1"/>
                  </a:lnTo>
                  <a:lnTo>
                    <a:pt x="297" y="1"/>
                  </a:lnTo>
                  <a:lnTo>
                    <a:pt x="192" y="1"/>
                  </a:lnTo>
                  <a:lnTo>
                    <a:pt x="192" y="1"/>
                  </a:lnTo>
                  <a:lnTo>
                    <a:pt x="175" y="1"/>
                  </a:lnTo>
                  <a:lnTo>
                    <a:pt x="158" y="4"/>
                  </a:lnTo>
                  <a:lnTo>
                    <a:pt x="136" y="9"/>
                  </a:lnTo>
                  <a:lnTo>
                    <a:pt x="124" y="13"/>
                  </a:lnTo>
                  <a:lnTo>
                    <a:pt x="111" y="18"/>
                  </a:lnTo>
                  <a:lnTo>
                    <a:pt x="99" y="24"/>
                  </a:lnTo>
                  <a:lnTo>
                    <a:pt x="86" y="32"/>
                  </a:lnTo>
                  <a:lnTo>
                    <a:pt x="74" y="41"/>
                  </a:lnTo>
                  <a:lnTo>
                    <a:pt x="60" y="52"/>
                  </a:lnTo>
                  <a:lnTo>
                    <a:pt x="50" y="64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28" y="95"/>
                  </a:lnTo>
                  <a:lnTo>
                    <a:pt x="19" y="113"/>
                  </a:lnTo>
                  <a:lnTo>
                    <a:pt x="9" y="13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21" y="167"/>
                  </a:lnTo>
                  <a:lnTo>
                    <a:pt x="44" y="175"/>
                  </a:lnTo>
                  <a:lnTo>
                    <a:pt x="66" y="186"/>
                  </a:lnTo>
                  <a:lnTo>
                    <a:pt x="87" y="199"/>
                  </a:lnTo>
                  <a:lnTo>
                    <a:pt x="108" y="215"/>
                  </a:lnTo>
                  <a:lnTo>
                    <a:pt x="128" y="234"/>
                  </a:lnTo>
                  <a:lnTo>
                    <a:pt x="138" y="244"/>
                  </a:lnTo>
                  <a:lnTo>
                    <a:pt x="147" y="255"/>
                  </a:lnTo>
                  <a:lnTo>
                    <a:pt x="155" y="267"/>
                  </a:lnTo>
                  <a:lnTo>
                    <a:pt x="164" y="279"/>
                  </a:lnTo>
                  <a:lnTo>
                    <a:pt x="164" y="279"/>
                  </a:lnTo>
                  <a:lnTo>
                    <a:pt x="176" y="298"/>
                  </a:lnTo>
                  <a:lnTo>
                    <a:pt x="190" y="319"/>
                  </a:lnTo>
                  <a:lnTo>
                    <a:pt x="200" y="342"/>
                  </a:lnTo>
                  <a:lnTo>
                    <a:pt x="213" y="366"/>
                  </a:lnTo>
                  <a:lnTo>
                    <a:pt x="223" y="393"/>
                  </a:lnTo>
                  <a:lnTo>
                    <a:pt x="233" y="419"/>
                  </a:lnTo>
                  <a:lnTo>
                    <a:pt x="251" y="476"/>
                  </a:lnTo>
                  <a:lnTo>
                    <a:pt x="504" y="476"/>
                  </a:lnTo>
                  <a:lnTo>
                    <a:pt x="504" y="476"/>
                  </a:lnTo>
                  <a:lnTo>
                    <a:pt x="514" y="474"/>
                  </a:lnTo>
                  <a:lnTo>
                    <a:pt x="526" y="473"/>
                  </a:lnTo>
                  <a:lnTo>
                    <a:pt x="540" y="468"/>
                  </a:lnTo>
                  <a:lnTo>
                    <a:pt x="546" y="465"/>
                  </a:lnTo>
                  <a:lnTo>
                    <a:pt x="553" y="461"/>
                  </a:lnTo>
                  <a:lnTo>
                    <a:pt x="560" y="456"/>
                  </a:lnTo>
                  <a:lnTo>
                    <a:pt x="565" y="449"/>
                  </a:lnTo>
                  <a:lnTo>
                    <a:pt x="570" y="441"/>
                  </a:lnTo>
                  <a:lnTo>
                    <a:pt x="573" y="433"/>
                  </a:lnTo>
                  <a:lnTo>
                    <a:pt x="576" y="422"/>
                  </a:lnTo>
                  <a:lnTo>
                    <a:pt x="577" y="410"/>
                  </a:lnTo>
                  <a:lnTo>
                    <a:pt x="577" y="410"/>
                  </a:lnTo>
                  <a:lnTo>
                    <a:pt x="570" y="371"/>
                  </a:lnTo>
                  <a:lnTo>
                    <a:pt x="562" y="329"/>
                  </a:lnTo>
                  <a:lnTo>
                    <a:pt x="552" y="278"/>
                  </a:lnTo>
                  <a:lnTo>
                    <a:pt x="537" y="223"/>
                  </a:lnTo>
                  <a:lnTo>
                    <a:pt x="529" y="195"/>
                  </a:lnTo>
                  <a:lnTo>
                    <a:pt x="520" y="168"/>
                  </a:lnTo>
                  <a:lnTo>
                    <a:pt x="510" y="144"/>
                  </a:lnTo>
                  <a:lnTo>
                    <a:pt x="500" y="120"/>
                  </a:lnTo>
                  <a:lnTo>
                    <a:pt x="488" y="100"/>
                  </a:lnTo>
                  <a:lnTo>
                    <a:pt x="476" y="83"/>
                  </a:lnTo>
                  <a:lnTo>
                    <a:pt x="476" y="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>
              <a:off x="2067869" y="2688539"/>
              <a:ext cx="313757" cy="257152"/>
            </a:xfrm>
            <a:custGeom>
              <a:avLst/>
              <a:gdLst>
                <a:gd name="T0" fmla="*/ 460 w 582"/>
                <a:gd name="T1" fmla="*/ 274 h 476"/>
                <a:gd name="T2" fmla="*/ 489 w 582"/>
                <a:gd name="T3" fmla="*/ 239 h 476"/>
                <a:gd name="T4" fmla="*/ 518 w 582"/>
                <a:gd name="T5" fmla="*/ 212 h 476"/>
                <a:gd name="T6" fmla="*/ 550 w 582"/>
                <a:gd name="T7" fmla="*/ 191 h 476"/>
                <a:gd name="T8" fmla="*/ 582 w 582"/>
                <a:gd name="T9" fmla="*/ 175 h 476"/>
                <a:gd name="T10" fmla="*/ 573 w 582"/>
                <a:gd name="T11" fmla="*/ 147 h 476"/>
                <a:gd name="T12" fmla="*/ 549 w 582"/>
                <a:gd name="T13" fmla="*/ 100 h 476"/>
                <a:gd name="T14" fmla="*/ 537 w 582"/>
                <a:gd name="T15" fmla="*/ 83 h 476"/>
                <a:gd name="T16" fmla="*/ 513 w 582"/>
                <a:gd name="T17" fmla="*/ 52 h 476"/>
                <a:gd name="T18" fmla="*/ 485 w 582"/>
                <a:gd name="T19" fmla="*/ 29 h 476"/>
                <a:gd name="T20" fmla="*/ 455 w 582"/>
                <a:gd name="T21" fmla="*/ 14 h 476"/>
                <a:gd name="T22" fmla="*/ 426 w 582"/>
                <a:gd name="T23" fmla="*/ 6 h 476"/>
                <a:gd name="T24" fmla="*/ 399 w 582"/>
                <a:gd name="T25" fmla="*/ 1 h 476"/>
                <a:gd name="T26" fmla="*/ 363 w 582"/>
                <a:gd name="T27" fmla="*/ 1 h 476"/>
                <a:gd name="T28" fmla="*/ 252 w 582"/>
                <a:gd name="T29" fmla="*/ 1 h 476"/>
                <a:gd name="T30" fmla="*/ 236 w 582"/>
                <a:gd name="T31" fmla="*/ 1 h 476"/>
                <a:gd name="T32" fmla="*/ 196 w 582"/>
                <a:gd name="T33" fmla="*/ 9 h 476"/>
                <a:gd name="T34" fmla="*/ 172 w 582"/>
                <a:gd name="T35" fmla="*/ 18 h 476"/>
                <a:gd name="T36" fmla="*/ 147 w 582"/>
                <a:gd name="T37" fmla="*/ 32 h 476"/>
                <a:gd name="T38" fmla="*/ 122 w 582"/>
                <a:gd name="T39" fmla="*/ 52 h 476"/>
                <a:gd name="T40" fmla="*/ 99 w 582"/>
                <a:gd name="T41" fmla="*/ 79 h 476"/>
                <a:gd name="T42" fmla="*/ 88 w 582"/>
                <a:gd name="T43" fmla="*/ 95 h 476"/>
                <a:gd name="T44" fmla="*/ 69 w 582"/>
                <a:gd name="T45" fmla="*/ 139 h 476"/>
                <a:gd name="T46" fmla="*/ 52 w 582"/>
                <a:gd name="T47" fmla="*/ 191 h 476"/>
                <a:gd name="T48" fmla="*/ 29 w 582"/>
                <a:gd name="T49" fmla="*/ 275 h 476"/>
                <a:gd name="T50" fmla="*/ 8 w 582"/>
                <a:gd name="T51" fmla="*/ 370 h 476"/>
                <a:gd name="T52" fmla="*/ 1 w 582"/>
                <a:gd name="T53" fmla="*/ 410 h 476"/>
                <a:gd name="T54" fmla="*/ 1 w 582"/>
                <a:gd name="T55" fmla="*/ 432 h 476"/>
                <a:gd name="T56" fmla="*/ 8 w 582"/>
                <a:gd name="T57" fmla="*/ 450 h 476"/>
                <a:gd name="T58" fmla="*/ 17 w 582"/>
                <a:gd name="T59" fmla="*/ 461 h 476"/>
                <a:gd name="T60" fmla="*/ 32 w 582"/>
                <a:gd name="T61" fmla="*/ 470 h 476"/>
                <a:gd name="T62" fmla="*/ 52 w 582"/>
                <a:gd name="T63" fmla="*/ 474 h 476"/>
                <a:gd name="T64" fmla="*/ 378 w 582"/>
                <a:gd name="T65" fmla="*/ 476 h 476"/>
                <a:gd name="T66" fmla="*/ 397 w 582"/>
                <a:gd name="T67" fmla="*/ 417 h 476"/>
                <a:gd name="T68" fmla="*/ 417 w 582"/>
                <a:gd name="T69" fmla="*/ 362 h 476"/>
                <a:gd name="T70" fmla="*/ 437 w 582"/>
                <a:gd name="T71" fmla="*/ 313 h 476"/>
                <a:gd name="T72" fmla="*/ 460 w 582"/>
                <a:gd name="T73" fmla="*/ 27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82" h="476">
                  <a:moveTo>
                    <a:pt x="460" y="274"/>
                  </a:moveTo>
                  <a:lnTo>
                    <a:pt x="460" y="274"/>
                  </a:lnTo>
                  <a:lnTo>
                    <a:pt x="474" y="255"/>
                  </a:lnTo>
                  <a:lnTo>
                    <a:pt x="489" y="239"/>
                  </a:lnTo>
                  <a:lnTo>
                    <a:pt x="504" y="224"/>
                  </a:lnTo>
                  <a:lnTo>
                    <a:pt x="518" y="212"/>
                  </a:lnTo>
                  <a:lnTo>
                    <a:pt x="534" y="200"/>
                  </a:lnTo>
                  <a:lnTo>
                    <a:pt x="550" y="191"/>
                  </a:lnTo>
                  <a:lnTo>
                    <a:pt x="566" y="182"/>
                  </a:lnTo>
                  <a:lnTo>
                    <a:pt x="582" y="175"/>
                  </a:lnTo>
                  <a:lnTo>
                    <a:pt x="582" y="175"/>
                  </a:lnTo>
                  <a:lnTo>
                    <a:pt x="573" y="147"/>
                  </a:lnTo>
                  <a:lnTo>
                    <a:pt x="561" y="123"/>
                  </a:lnTo>
                  <a:lnTo>
                    <a:pt x="549" y="100"/>
                  </a:lnTo>
                  <a:lnTo>
                    <a:pt x="537" y="83"/>
                  </a:lnTo>
                  <a:lnTo>
                    <a:pt x="537" y="83"/>
                  </a:lnTo>
                  <a:lnTo>
                    <a:pt x="525" y="65"/>
                  </a:lnTo>
                  <a:lnTo>
                    <a:pt x="513" y="52"/>
                  </a:lnTo>
                  <a:lnTo>
                    <a:pt x="500" y="40"/>
                  </a:lnTo>
                  <a:lnTo>
                    <a:pt x="485" y="29"/>
                  </a:lnTo>
                  <a:lnTo>
                    <a:pt x="470" y="21"/>
                  </a:lnTo>
                  <a:lnTo>
                    <a:pt x="455" y="14"/>
                  </a:lnTo>
                  <a:lnTo>
                    <a:pt x="441" y="9"/>
                  </a:lnTo>
                  <a:lnTo>
                    <a:pt x="426" y="6"/>
                  </a:lnTo>
                  <a:lnTo>
                    <a:pt x="413" y="4"/>
                  </a:lnTo>
                  <a:lnTo>
                    <a:pt x="399" y="1"/>
                  </a:lnTo>
                  <a:lnTo>
                    <a:pt x="378" y="0"/>
                  </a:lnTo>
                  <a:lnTo>
                    <a:pt x="363" y="1"/>
                  </a:lnTo>
                  <a:lnTo>
                    <a:pt x="358" y="1"/>
                  </a:lnTo>
                  <a:lnTo>
                    <a:pt x="252" y="1"/>
                  </a:lnTo>
                  <a:lnTo>
                    <a:pt x="252" y="1"/>
                  </a:lnTo>
                  <a:lnTo>
                    <a:pt x="236" y="1"/>
                  </a:lnTo>
                  <a:lnTo>
                    <a:pt x="219" y="4"/>
                  </a:lnTo>
                  <a:lnTo>
                    <a:pt x="196" y="9"/>
                  </a:lnTo>
                  <a:lnTo>
                    <a:pt x="184" y="13"/>
                  </a:lnTo>
                  <a:lnTo>
                    <a:pt x="172" y="18"/>
                  </a:lnTo>
                  <a:lnTo>
                    <a:pt x="159" y="24"/>
                  </a:lnTo>
                  <a:lnTo>
                    <a:pt x="147" y="32"/>
                  </a:lnTo>
                  <a:lnTo>
                    <a:pt x="134" y="41"/>
                  </a:lnTo>
                  <a:lnTo>
                    <a:pt x="122" y="52"/>
                  </a:lnTo>
                  <a:lnTo>
                    <a:pt x="110" y="64"/>
                  </a:lnTo>
                  <a:lnTo>
                    <a:pt x="99" y="79"/>
                  </a:lnTo>
                  <a:lnTo>
                    <a:pt x="99" y="79"/>
                  </a:lnTo>
                  <a:lnTo>
                    <a:pt x="88" y="95"/>
                  </a:lnTo>
                  <a:lnTo>
                    <a:pt x="79" y="116"/>
                  </a:lnTo>
                  <a:lnTo>
                    <a:pt x="69" y="139"/>
                  </a:lnTo>
                  <a:lnTo>
                    <a:pt x="60" y="164"/>
                  </a:lnTo>
                  <a:lnTo>
                    <a:pt x="52" y="191"/>
                  </a:lnTo>
                  <a:lnTo>
                    <a:pt x="43" y="219"/>
                  </a:lnTo>
                  <a:lnTo>
                    <a:pt x="29" y="275"/>
                  </a:lnTo>
                  <a:lnTo>
                    <a:pt x="17" y="327"/>
                  </a:lnTo>
                  <a:lnTo>
                    <a:pt x="8" y="370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0" y="421"/>
                  </a:lnTo>
                  <a:lnTo>
                    <a:pt x="1" y="432"/>
                  </a:lnTo>
                  <a:lnTo>
                    <a:pt x="5" y="444"/>
                  </a:lnTo>
                  <a:lnTo>
                    <a:pt x="8" y="450"/>
                  </a:lnTo>
                  <a:lnTo>
                    <a:pt x="12" y="456"/>
                  </a:lnTo>
                  <a:lnTo>
                    <a:pt x="17" y="461"/>
                  </a:lnTo>
                  <a:lnTo>
                    <a:pt x="24" y="466"/>
                  </a:lnTo>
                  <a:lnTo>
                    <a:pt x="32" y="470"/>
                  </a:lnTo>
                  <a:lnTo>
                    <a:pt x="41" y="473"/>
                  </a:lnTo>
                  <a:lnTo>
                    <a:pt x="52" y="474"/>
                  </a:lnTo>
                  <a:lnTo>
                    <a:pt x="65" y="476"/>
                  </a:lnTo>
                  <a:lnTo>
                    <a:pt x="378" y="476"/>
                  </a:lnTo>
                  <a:lnTo>
                    <a:pt x="378" y="476"/>
                  </a:lnTo>
                  <a:lnTo>
                    <a:pt x="397" y="417"/>
                  </a:lnTo>
                  <a:lnTo>
                    <a:pt x="406" y="389"/>
                  </a:lnTo>
                  <a:lnTo>
                    <a:pt x="417" y="362"/>
                  </a:lnTo>
                  <a:lnTo>
                    <a:pt x="426" y="337"/>
                  </a:lnTo>
                  <a:lnTo>
                    <a:pt x="437" y="313"/>
                  </a:lnTo>
                  <a:lnTo>
                    <a:pt x="449" y="292"/>
                  </a:lnTo>
                  <a:lnTo>
                    <a:pt x="460" y="274"/>
                  </a:lnTo>
                  <a:lnTo>
                    <a:pt x="460" y="27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17" name="Groupe 51"/>
          <p:cNvGrpSpPr/>
          <p:nvPr/>
        </p:nvGrpSpPr>
        <p:grpSpPr>
          <a:xfrm>
            <a:off x="2303715" y="1226492"/>
            <a:ext cx="436672" cy="662552"/>
            <a:chOff x="6550171" y="2869536"/>
            <a:chExt cx="436672" cy="662552"/>
          </a:xfrm>
          <a:solidFill>
            <a:schemeClr val="accent5"/>
          </a:solidFill>
        </p:grpSpPr>
        <p:sp>
          <p:nvSpPr>
            <p:cNvPr id="18" name="Freeform 65"/>
            <p:cNvSpPr>
              <a:spLocks/>
            </p:cNvSpPr>
            <p:nvPr/>
          </p:nvSpPr>
          <p:spPr bwMode="auto">
            <a:xfrm>
              <a:off x="6550171" y="3194071"/>
              <a:ext cx="436672" cy="338017"/>
            </a:xfrm>
            <a:custGeom>
              <a:avLst/>
              <a:gdLst>
                <a:gd name="T0" fmla="*/ 48 w 811"/>
                <a:gd name="T1" fmla="*/ 583 h 626"/>
                <a:gd name="T2" fmla="*/ 751 w 811"/>
                <a:gd name="T3" fmla="*/ 583 h 626"/>
                <a:gd name="T4" fmla="*/ 776 w 811"/>
                <a:gd name="T5" fmla="*/ 579 h 626"/>
                <a:gd name="T6" fmla="*/ 788 w 811"/>
                <a:gd name="T7" fmla="*/ 575 h 626"/>
                <a:gd name="T8" fmla="*/ 803 w 811"/>
                <a:gd name="T9" fmla="*/ 565 h 626"/>
                <a:gd name="T10" fmla="*/ 809 w 811"/>
                <a:gd name="T11" fmla="*/ 555 h 626"/>
                <a:gd name="T12" fmla="*/ 811 w 811"/>
                <a:gd name="T13" fmla="*/ 538 h 626"/>
                <a:gd name="T14" fmla="*/ 805 w 811"/>
                <a:gd name="T15" fmla="*/ 495 h 626"/>
                <a:gd name="T16" fmla="*/ 782 w 811"/>
                <a:gd name="T17" fmla="*/ 380 h 626"/>
                <a:gd name="T18" fmla="*/ 758 w 811"/>
                <a:gd name="T19" fmla="*/ 282 h 626"/>
                <a:gd name="T20" fmla="*/ 738 w 811"/>
                <a:gd name="T21" fmla="*/ 221 h 626"/>
                <a:gd name="T22" fmla="*/ 716 w 811"/>
                <a:gd name="T23" fmla="*/ 163 h 626"/>
                <a:gd name="T24" fmla="*/ 692 w 811"/>
                <a:gd name="T25" fmla="*/ 117 h 626"/>
                <a:gd name="T26" fmla="*/ 676 w 811"/>
                <a:gd name="T27" fmla="*/ 94 h 626"/>
                <a:gd name="T28" fmla="*/ 663 w 811"/>
                <a:gd name="T29" fmla="*/ 75 h 626"/>
                <a:gd name="T30" fmla="*/ 634 w 811"/>
                <a:gd name="T31" fmla="*/ 46 h 626"/>
                <a:gd name="T32" fmla="*/ 600 w 811"/>
                <a:gd name="T33" fmla="*/ 24 h 626"/>
                <a:gd name="T34" fmla="*/ 565 w 811"/>
                <a:gd name="T35" fmla="*/ 11 h 626"/>
                <a:gd name="T36" fmla="*/ 532 w 811"/>
                <a:gd name="T37" fmla="*/ 4 h 626"/>
                <a:gd name="T38" fmla="*/ 491 w 811"/>
                <a:gd name="T39" fmla="*/ 0 h 626"/>
                <a:gd name="T40" fmla="*/ 465 w 811"/>
                <a:gd name="T41" fmla="*/ 0 h 626"/>
                <a:gd name="T42" fmla="*/ 313 w 811"/>
                <a:gd name="T43" fmla="*/ 0 h 626"/>
                <a:gd name="T44" fmla="*/ 313 w 811"/>
                <a:gd name="T45" fmla="*/ 0 h 626"/>
                <a:gd name="T46" fmla="*/ 304 w 811"/>
                <a:gd name="T47" fmla="*/ 0 h 626"/>
                <a:gd name="T48" fmla="*/ 265 w 811"/>
                <a:gd name="T49" fmla="*/ 6 h 626"/>
                <a:gd name="T50" fmla="*/ 225 w 811"/>
                <a:gd name="T51" fmla="*/ 18 h 626"/>
                <a:gd name="T52" fmla="*/ 197 w 811"/>
                <a:gd name="T53" fmla="*/ 31 h 626"/>
                <a:gd name="T54" fmla="*/ 170 w 811"/>
                <a:gd name="T55" fmla="*/ 50 h 626"/>
                <a:gd name="T56" fmla="*/ 143 w 811"/>
                <a:gd name="T57" fmla="*/ 75 h 626"/>
                <a:gd name="T58" fmla="*/ 131 w 811"/>
                <a:gd name="T59" fmla="*/ 91 h 626"/>
                <a:gd name="T60" fmla="*/ 110 w 811"/>
                <a:gd name="T61" fmla="*/ 131 h 626"/>
                <a:gd name="T62" fmla="*/ 89 w 811"/>
                <a:gd name="T63" fmla="*/ 183 h 626"/>
                <a:gd name="T64" fmla="*/ 69 w 811"/>
                <a:gd name="T65" fmla="*/ 246 h 626"/>
                <a:gd name="T66" fmla="*/ 34 w 811"/>
                <a:gd name="T67" fmla="*/ 380 h 626"/>
                <a:gd name="T68" fmla="*/ 8 w 811"/>
                <a:gd name="T69" fmla="*/ 498 h 626"/>
                <a:gd name="T70" fmla="*/ 0 w 811"/>
                <a:gd name="T71" fmla="*/ 542 h 626"/>
                <a:gd name="T72" fmla="*/ 2 w 811"/>
                <a:gd name="T73" fmla="*/ 555 h 626"/>
                <a:gd name="T74" fmla="*/ 6 w 811"/>
                <a:gd name="T75" fmla="*/ 569 h 626"/>
                <a:gd name="T76" fmla="*/ 8 w 811"/>
                <a:gd name="T77" fmla="*/ 571 h 626"/>
                <a:gd name="T78" fmla="*/ 15 w 811"/>
                <a:gd name="T79" fmla="*/ 578 h 626"/>
                <a:gd name="T80" fmla="*/ 35 w 811"/>
                <a:gd name="T81" fmla="*/ 582 h 626"/>
                <a:gd name="T82" fmla="*/ 46 w 811"/>
                <a:gd name="T83" fmla="*/ 626 h 626"/>
                <a:gd name="T84" fmla="*/ 46 w 811"/>
                <a:gd name="T8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9" name="Freeform 66"/>
            <p:cNvSpPr>
              <a:spLocks/>
            </p:cNvSpPr>
            <p:nvPr/>
          </p:nvSpPr>
          <p:spPr bwMode="auto">
            <a:xfrm>
              <a:off x="6618098" y="2869536"/>
              <a:ext cx="284646" cy="284646"/>
            </a:xfrm>
            <a:custGeom>
              <a:avLst/>
              <a:gdLst>
                <a:gd name="T0" fmla="*/ 264 w 528"/>
                <a:gd name="T1" fmla="*/ 529 h 529"/>
                <a:gd name="T2" fmla="*/ 318 w 528"/>
                <a:gd name="T3" fmla="*/ 523 h 529"/>
                <a:gd name="T4" fmla="*/ 367 w 528"/>
                <a:gd name="T5" fmla="*/ 508 h 529"/>
                <a:gd name="T6" fmla="*/ 411 w 528"/>
                <a:gd name="T7" fmla="*/ 484 h 529"/>
                <a:gd name="T8" fmla="*/ 451 w 528"/>
                <a:gd name="T9" fmla="*/ 452 h 529"/>
                <a:gd name="T10" fmla="*/ 484 w 528"/>
                <a:gd name="T11" fmla="*/ 412 h 529"/>
                <a:gd name="T12" fmla="*/ 508 w 528"/>
                <a:gd name="T13" fmla="*/ 368 h 529"/>
                <a:gd name="T14" fmla="*/ 522 w 528"/>
                <a:gd name="T15" fmla="*/ 319 h 529"/>
                <a:gd name="T16" fmla="*/ 528 w 528"/>
                <a:gd name="T17" fmla="*/ 265 h 529"/>
                <a:gd name="T18" fmla="*/ 526 w 528"/>
                <a:gd name="T19" fmla="*/ 238 h 529"/>
                <a:gd name="T20" fmla="*/ 517 w 528"/>
                <a:gd name="T21" fmla="*/ 186 h 529"/>
                <a:gd name="T22" fmla="*/ 497 w 528"/>
                <a:gd name="T23" fmla="*/ 139 h 529"/>
                <a:gd name="T24" fmla="*/ 467 w 528"/>
                <a:gd name="T25" fmla="*/ 97 h 529"/>
                <a:gd name="T26" fmla="*/ 431 w 528"/>
                <a:gd name="T27" fmla="*/ 61 h 529"/>
                <a:gd name="T28" fmla="*/ 390 w 528"/>
                <a:gd name="T29" fmla="*/ 33 h 529"/>
                <a:gd name="T30" fmla="*/ 343 w 528"/>
                <a:gd name="T31" fmla="*/ 12 h 529"/>
                <a:gd name="T32" fmla="*/ 291 w 528"/>
                <a:gd name="T33" fmla="*/ 2 h 529"/>
                <a:gd name="T34" fmla="*/ 264 w 528"/>
                <a:gd name="T35" fmla="*/ 0 h 529"/>
                <a:gd name="T36" fmla="*/ 211 w 528"/>
                <a:gd name="T37" fmla="*/ 6 h 529"/>
                <a:gd name="T38" fmla="*/ 162 w 528"/>
                <a:gd name="T39" fmla="*/ 22 h 529"/>
                <a:gd name="T40" fmla="*/ 116 w 528"/>
                <a:gd name="T41" fmla="*/ 46 h 529"/>
                <a:gd name="T42" fmla="*/ 77 w 528"/>
                <a:gd name="T43" fmla="*/ 78 h 529"/>
                <a:gd name="T44" fmla="*/ 45 w 528"/>
                <a:gd name="T45" fmla="*/ 117 h 529"/>
                <a:gd name="T46" fmla="*/ 21 w 528"/>
                <a:gd name="T47" fmla="*/ 162 h 529"/>
                <a:gd name="T48" fmla="*/ 5 w 528"/>
                <a:gd name="T49" fmla="*/ 212 h 529"/>
                <a:gd name="T50" fmla="*/ 0 w 528"/>
                <a:gd name="T51" fmla="*/ 265 h 529"/>
                <a:gd name="T52" fmla="*/ 1 w 528"/>
                <a:gd name="T53" fmla="*/ 292 h 529"/>
                <a:gd name="T54" fmla="*/ 12 w 528"/>
                <a:gd name="T55" fmla="*/ 343 h 529"/>
                <a:gd name="T56" fmla="*/ 32 w 528"/>
                <a:gd name="T57" fmla="*/ 391 h 529"/>
                <a:gd name="T58" fmla="*/ 60 w 528"/>
                <a:gd name="T59" fmla="*/ 432 h 529"/>
                <a:gd name="T60" fmla="*/ 96 w 528"/>
                <a:gd name="T61" fmla="*/ 468 h 529"/>
                <a:gd name="T62" fmla="*/ 139 w 528"/>
                <a:gd name="T63" fmla="*/ 498 h 529"/>
                <a:gd name="T64" fmla="*/ 186 w 528"/>
                <a:gd name="T65" fmla="*/ 518 h 529"/>
                <a:gd name="T66" fmla="*/ 238 w 528"/>
                <a:gd name="T67" fmla="*/ 527 h 529"/>
                <a:gd name="T68" fmla="*/ 264 w 528"/>
                <a:gd name="T6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grpSp>
        <p:nvGrpSpPr>
          <p:cNvPr id="20" name="Groupe 52"/>
          <p:cNvGrpSpPr/>
          <p:nvPr/>
        </p:nvGrpSpPr>
        <p:grpSpPr>
          <a:xfrm>
            <a:off x="2353837" y="3135498"/>
            <a:ext cx="1379647" cy="672077"/>
            <a:chOff x="5962796" y="4069686"/>
            <a:chExt cx="1379647" cy="672077"/>
          </a:xfrm>
          <a:solidFill>
            <a:schemeClr val="accent2"/>
          </a:solidFill>
        </p:grpSpPr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6362700" y="4076700"/>
              <a:ext cx="143721" cy="164738"/>
            </a:xfrm>
            <a:custGeom>
              <a:avLst/>
              <a:gdLst>
                <a:gd name="T0" fmla="*/ 272 w 272"/>
                <a:gd name="T1" fmla="*/ 155 h 312"/>
                <a:gd name="T2" fmla="*/ 270 w 272"/>
                <a:gd name="T3" fmla="*/ 191 h 312"/>
                <a:gd name="T4" fmla="*/ 262 w 272"/>
                <a:gd name="T5" fmla="*/ 223 h 312"/>
                <a:gd name="T6" fmla="*/ 249 w 272"/>
                <a:gd name="T7" fmla="*/ 250 h 312"/>
                <a:gd name="T8" fmla="*/ 233 w 272"/>
                <a:gd name="T9" fmla="*/ 272 h 312"/>
                <a:gd name="T10" fmla="*/ 212 w 272"/>
                <a:gd name="T11" fmla="*/ 289 h 312"/>
                <a:gd name="T12" fmla="*/ 188 w 272"/>
                <a:gd name="T13" fmla="*/ 302 h 312"/>
                <a:gd name="T14" fmla="*/ 163 w 272"/>
                <a:gd name="T15" fmla="*/ 310 h 312"/>
                <a:gd name="T16" fmla="*/ 136 w 272"/>
                <a:gd name="T17" fmla="*/ 312 h 312"/>
                <a:gd name="T18" fmla="*/ 122 w 272"/>
                <a:gd name="T19" fmla="*/ 311 h 312"/>
                <a:gd name="T20" fmla="*/ 95 w 272"/>
                <a:gd name="T21" fmla="*/ 307 h 312"/>
                <a:gd name="T22" fmla="*/ 71 w 272"/>
                <a:gd name="T23" fmla="*/ 296 h 312"/>
                <a:gd name="T24" fmla="*/ 49 w 272"/>
                <a:gd name="T25" fmla="*/ 280 h 312"/>
                <a:gd name="T26" fmla="*/ 30 w 272"/>
                <a:gd name="T27" fmla="*/ 260 h 312"/>
                <a:gd name="T28" fmla="*/ 16 w 272"/>
                <a:gd name="T29" fmla="*/ 236 h 312"/>
                <a:gd name="T30" fmla="*/ 6 w 272"/>
                <a:gd name="T31" fmla="*/ 207 h 312"/>
                <a:gd name="T32" fmla="*/ 0 w 272"/>
                <a:gd name="T33" fmla="*/ 174 h 312"/>
                <a:gd name="T34" fmla="*/ 0 w 272"/>
                <a:gd name="T35" fmla="*/ 155 h 312"/>
                <a:gd name="T36" fmla="*/ 1 w 272"/>
                <a:gd name="T37" fmla="*/ 124 h 312"/>
                <a:gd name="T38" fmla="*/ 6 w 272"/>
                <a:gd name="T39" fmla="*/ 95 h 312"/>
                <a:gd name="T40" fmla="*/ 15 w 272"/>
                <a:gd name="T41" fmla="*/ 68 h 312"/>
                <a:gd name="T42" fmla="*/ 28 w 272"/>
                <a:gd name="T43" fmla="*/ 45 h 312"/>
                <a:gd name="T44" fmla="*/ 47 w 272"/>
                <a:gd name="T45" fmla="*/ 26 h 312"/>
                <a:gd name="T46" fmla="*/ 70 w 272"/>
                <a:gd name="T47" fmla="*/ 11 h 312"/>
                <a:gd name="T48" fmla="*/ 100 w 272"/>
                <a:gd name="T49" fmla="*/ 2 h 312"/>
                <a:gd name="T50" fmla="*/ 136 w 272"/>
                <a:gd name="T51" fmla="*/ 0 h 312"/>
                <a:gd name="T52" fmla="*/ 156 w 272"/>
                <a:gd name="T53" fmla="*/ 0 h 312"/>
                <a:gd name="T54" fmla="*/ 191 w 272"/>
                <a:gd name="T55" fmla="*/ 7 h 312"/>
                <a:gd name="T56" fmla="*/ 219 w 272"/>
                <a:gd name="T57" fmla="*/ 18 h 312"/>
                <a:gd name="T58" fmla="*/ 240 w 272"/>
                <a:gd name="T59" fmla="*/ 34 h 312"/>
                <a:gd name="T60" fmla="*/ 254 w 272"/>
                <a:gd name="T61" fmla="*/ 57 h 312"/>
                <a:gd name="T62" fmla="*/ 264 w 272"/>
                <a:gd name="T63" fmla="*/ 81 h 312"/>
                <a:gd name="T64" fmla="*/ 270 w 272"/>
                <a:gd name="T65" fmla="*/ 109 h 312"/>
                <a:gd name="T66" fmla="*/ 272 w 272"/>
                <a:gd name="T67" fmla="*/ 15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" h="312">
                  <a:moveTo>
                    <a:pt x="272" y="155"/>
                  </a:moveTo>
                  <a:lnTo>
                    <a:pt x="272" y="155"/>
                  </a:lnTo>
                  <a:lnTo>
                    <a:pt x="271" y="174"/>
                  </a:lnTo>
                  <a:lnTo>
                    <a:pt x="270" y="191"/>
                  </a:lnTo>
                  <a:lnTo>
                    <a:pt x="266" y="208"/>
                  </a:lnTo>
                  <a:lnTo>
                    <a:pt x="262" y="223"/>
                  </a:lnTo>
                  <a:lnTo>
                    <a:pt x="256" y="237"/>
                  </a:lnTo>
                  <a:lnTo>
                    <a:pt x="249" y="250"/>
                  </a:lnTo>
                  <a:lnTo>
                    <a:pt x="241" y="261"/>
                  </a:lnTo>
                  <a:lnTo>
                    <a:pt x="233" y="272"/>
                  </a:lnTo>
                  <a:lnTo>
                    <a:pt x="222" y="281"/>
                  </a:lnTo>
                  <a:lnTo>
                    <a:pt x="212" y="289"/>
                  </a:lnTo>
                  <a:lnTo>
                    <a:pt x="201" y="296"/>
                  </a:lnTo>
                  <a:lnTo>
                    <a:pt x="188" y="302"/>
                  </a:lnTo>
                  <a:lnTo>
                    <a:pt x="177" y="307"/>
                  </a:lnTo>
                  <a:lnTo>
                    <a:pt x="163" y="310"/>
                  </a:lnTo>
                  <a:lnTo>
                    <a:pt x="150" y="311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22" y="311"/>
                  </a:lnTo>
                  <a:lnTo>
                    <a:pt x="108" y="310"/>
                  </a:lnTo>
                  <a:lnTo>
                    <a:pt x="95" y="307"/>
                  </a:lnTo>
                  <a:lnTo>
                    <a:pt x="83" y="302"/>
                  </a:lnTo>
                  <a:lnTo>
                    <a:pt x="71" y="296"/>
                  </a:lnTo>
                  <a:lnTo>
                    <a:pt x="59" y="288"/>
                  </a:lnTo>
                  <a:lnTo>
                    <a:pt x="49" y="280"/>
                  </a:lnTo>
                  <a:lnTo>
                    <a:pt x="40" y="271"/>
                  </a:lnTo>
                  <a:lnTo>
                    <a:pt x="30" y="260"/>
                  </a:lnTo>
                  <a:lnTo>
                    <a:pt x="23" y="248"/>
                  </a:lnTo>
                  <a:lnTo>
                    <a:pt x="16" y="236"/>
                  </a:lnTo>
                  <a:lnTo>
                    <a:pt x="10" y="222"/>
                  </a:lnTo>
                  <a:lnTo>
                    <a:pt x="6" y="207"/>
                  </a:lnTo>
                  <a:lnTo>
                    <a:pt x="2" y="190"/>
                  </a:lnTo>
                  <a:lnTo>
                    <a:pt x="0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1" y="124"/>
                  </a:lnTo>
                  <a:lnTo>
                    <a:pt x="3" y="109"/>
                  </a:lnTo>
                  <a:lnTo>
                    <a:pt x="6" y="95"/>
                  </a:lnTo>
                  <a:lnTo>
                    <a:pt x="10" y="81"/>
                  </a:lnTo>
                  <a:lnTo>
                    <a:pt x="15" y="68"/>
                  </a:lnTo>
                  <a:lnTo>
                    <a:pt x="21" y="57"/>
                  </a:lnTo>
                  <a:lnTo>
                    <a:pt x="28" y="45"/>
                  </a:lnTo>
                  <a:lnTo>
                    <a:pt x="37" y="34"/>
                  </a:lnTo>
                  <a:lnTo>
                    <a:pt x="47" y="26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4" y="7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4" y="2"/>
                  </a:lnTo>
                  <a:lnTo>
                    <a:pt x="191" y="7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29" y="26"/>
                  </a:lnTo>
                  <a:lnTo>
                    <a:pt x="240" y="34"/>
                  </a:lnTo>
                  <a:lnTo>
                    <a:pt x="248" y="45"/>
                  </a:lnTo>
                  <a:lnTo>
                    <a:pt x="254" y="57"/>
                  </a:lnTo>
                  <a:lnTo>
                    <a:pt x="259" y="68"/>
                  </a:lnTo>
                  <a:lnTo>
                    <a:pt x="264" y="81"/>
                  </a:lnTo>
                  <a:lnTo>
                    <a:pt x="268" y="95"/>
                  </a:lnTo>
                  <a:lnTo>
                    <a:pt x="270" y="109"/>
                  </a:lnTo>
                  <a:lnTo>
                    <a:pt x="271" y="124"/>
                  </a:lnTo>
                  <a:lnTo>
                    <a:pt x="272" y="155"/>
                  </a:lnTo>
                  <a:lnTo>
                    <a:pt x="272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300924" y="4264235"/>
              <a:ext cx="261226" cy="221757"/>
            </a:xfrm>
            <a:custGeom>
              <a:avLst/>
              <a:gdLst>
                <a:gd name="T0" fmla="*/ 220 w 452"/>
                <a:gd name="T1" fmla="*/ 322 h 322"/>
                <a:gd name="T2" fmla="*/ 240 w 452"/>
                <a:gd name="T3" fmla="*/ 297 h 322"/>
                <a:gd name="T4" fmla="*/ 270 w 452"/>
                <a:gd name="T5" fmla="*/ 264 h 322"/>
                <a:gd name="T6" fmla="*/ 312 w 452"/>
                <a:gd name="T7" fmla="*/ 230 h 322"/>
                <a:gd name="T8" fmla="*/ 336 w 452"/>
                <a:gd name="T9" fmla="*/ 216 h 322"/>
                <a:gd name="T10" fmla="*/ 360 w 452"/>
                <a:gd name="T11" fmla="*/ 205 h 322"/>
                <a:gd name="T12" fmla="*/ 402 w 452"/>
                <a:gd name="T13" fmla="*/ 188 h 322"/>
                <a:gd name="T14" fmla="*/ 442 w 452"/>
                <a:gd name="T15" fmla="*/ 175 h 322"/>
                <a:gd name="T16" fmla="*/ 452 w 452"/>
                <a:gd name="T17" fmla="*/ 173 h 322"/>
                <a:gd name="T18" fmla="*/ 430 w 452"/>
                <a:gd name="T19" fmla="*/ 152 h 322"/>
                <a:gd name="T20" fmla="*/ 411 w 452"/>
                <a:gd name="T21" fmla="*/ 128 h 322"/>
                <a:gd name="T22" fmla="*/ 396 w 452"/>
                <a:gd name="T23" fmla="*/ 98 h 322"/>
                <a:gd name="T24" fmla="*/ 384 w 452"/>
                <a:gd name="T25" fmla="*/ 69 h 322"/>
                <a:gd name="T26" fmla="*/ 370 w 452"/>
                <a:gd name="T27" fmla="*/ 44 h 322"/>
                <a:gd name="T28" fmla="*/ 354 w 452"/>
                <a:gd name="T29" fmla="*/ 24 h 322"/>
                <a:gd name="T30" fmla="*/ 335 w 452"/>
                <a:gd name="T31" fmla="*/ 10 h 322"/>
                <a:gd name="T32" fmla="*/ 328 w 452"/>
                <a:gd name="T33" fmla="*/ 8 h 322"/>
                <a:gd name="T34" fmla="*/ 293 w 452"/>
                <a:gd name="T35" fmla="*/ 2 h 322"/>
                <a:gd name="T36" fmla="*/ 227 w 452"/>
                <a:gd name="T37" fmla="*/ 0 h 322"/>
                <a:gd name="T38" fmla="*/ 160 w 452"/>
                <a:gd name="T39" fmla="*/ 3 h 322"/>
                <a:gd name="T40" fmla="*/ 132 w 452"/>
                <a:gd name="T41" fmla="*/ 9 h 322"/>
                <a:gd name="T42" fmla="*/ 113 w 452"/>
                <a:gd name="T43" fmla="*/ 16 h 322"/>
                <a:gd name="T44" fmla="*/ 101 w 452"/>
                <a:gd name="T45" fmla="*/ 25 h 322"/>
                <a:gd name="T46" fmla="*/ 83 w 452"/>
                <a:gd name="T47" fmla="*/ 47 h 322"/>
                <a:gd name="T48" fmla="*/ 71 w 452"/>
                <a:gd name="T49" fmla="*/ 69 h 322"/>
                <a:gd name="T50" fmla="*/ 60 w 452"/>
                <a:gd name="T51" fmla="*/ 97 h 322"/>
                <a:gd name="T52" fmla="*/ 53 w 452"/>
                <a:gd name="T53" fmla="*/ 111 h 322"/>
                <a:gd name="T54" fmla="*/ 34 w 452"/>
                <a:gd name="T55" fmla="*/ 138 h 322"/>
                <a:gd name="T56" fmla="*/ 7 w 452"/>
                <a:gd name="T57" fmla="*/ 166 h 322"/>
                <a:gd name="T58" fmla="*/ 0 w 452"/>
                <a:gd name="T59" fmla="*/ 173 h 322"/>
                <a:gd name="T60" fmla="*/ 68 w 452"/>
                <a:gd name="T61" fmla="*/ 202 h 322"/>
                <a:gd name="T62" fmla="*/ 98 w 452"/>
                <a:gd name="T63" fmla="*/ 217 h 322"/>
                <a:gd name="T64" fmla="*/ 144 w 452"/>
                <a:gd name="T65" fmla="*/ 250 h 322"/>
                <a:gd name="T66" fmla="*/ 183 w 452"/>
                <a:gd name="T67" fmla="*/ 283 h 322"/>
                <a:gd name="T68" fmla="*/ 210 w 452"/>
                <a:gd name="T69" fmla="*/ 310 h 322"/>
                <a:gd name="T70" fmla="*/ 220 w 452"/>
                <a:gd name="T7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40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4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5" y="10"/>
                  </a:lnTo>
                  <a:lnTo>
                    <a:pt x="335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60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5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6" y="188"/>
                  </a:lnTo>
                  <a:lnTo>
                    <a:pt x="68" y="202"/>
                  </a:lnTo>
                  <a:lnTo>
                    <a:pt x="98" y="217"/>
                  </a:lnTo>
                  <a:lnTo>
                    <a:pt x="98" y="217"/>
                  </a:lnTo>
                  <a:lnTo>
                    <a:pt x="121" y="232"/>
                  </a:lnTo>
                  <a:lnTo>
                    <a:pt x="144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6762422" y="4264235"/>
              <a:ext cx="262968" cy="221757"/>
            </a:xfrm>
            <a:custGeom>
              <a:avLst/>
              <a:gdLst>
                <a:gd name="T0" fmla="*/ 220 w 452"/>
                <a:gd name="T1" fmla="*/ 322 h 322"/>
                <a:gd name="T2" fmla="*/ 239 w 452"/>
                <a:gd name="T3" fmla="*/ 297 h 322"/>
                <a:gd name="T4" fmla="*/ 270 w 452"/>
                <a:gd name="T5" fmla="*/ 264 h 322"/>
                <a:gd name="T6" fmla="*/ 312 w 452"/>
                <a:gd name="T7" fmla="*/ 230 h 322"/>
                <a:gd name="T8" fmla="*/ 336 w 452"/>
                <a:gd name="T9" fmla="*/ 216 h 322"/>
                <a:gd name="T10" fmla="*/ 360 w 452"/>
                <a:gd name="T11" fmla="*/ 205 h 322"/>
                <a:gd name="T12" fmla="*/ 402 w 452"/>
                <a:gd name="T13" fmla="*/ 188 h 322"/>
                <a:gd name="T14" fmla="*/ 442 w 452"/>
                <a:gd name="T15" fmla="*/ 175 h 322"/>
                <a:gd name="T16" fmla="*/ 452 w 452"/>
                <a:gd name="T17" fmla="*/ 173 h 322"/>
                <a:gd name="T18" fmla="*/ 430 w 452"/>
                <a:gd name="T19" fmla="*/ 152 h 322"/>
                <a:gd name="T20" fmla="*/ 411 w 452"/>
                <a:gd name="T21" fmla="*/ 128 h 322"/>
                <a:gd name="T22" fmla="*/ 396 w 452"/>
                <a:gd name="T23" fmla="*/ 98 h 322"/>
                <a:gd name="T24" fmla="*/ 383 w 452"/>
                <a:gd name="T25" fmla="*/ 69 h 322"/>
                <a:gd name="T26" fmla="*/ 370 w 452"/>
                <a:gd name="T27" fmla="*/ 44 h 322"/>
                <a:gd name="T28" fmla="*/ 354 w 452"/>
                <a:gd name="T29" fmla="*/ 24 h 322"/>
                <a:gd name="T30" fmla="*/ 334 w 452"/>
                <a:gd name="T31" fmla="*/ 10 h 322"/>
                <a:gd name="T32" fmla="*/ 328 w 452"/>
                <a:gd name="T33" fmla="*/ 8 h 322"/>
                <a:gd name="T34" fmla="*/ 293 w 452"/>
                <a:gd name="T35" fmla="*/ 2 h 322"/>
                <a:gd name="T36" fmla="*/ 227 w 452"/>
                <a:gd name="T37" fmla="*/ 0 h 322"/>
                <a:gd name="T38" fmla="*/ 158 w 452"/>
                <a:gd name="T39" fmla="*/ 3 h 322"/>
                <a:gd name="T40" fmla="*/ 132 w 452"/>
                <a:gd name="T41" fmla="*/ 9 h 322"/>
                <a:gd name="T42" fmla="*/ 113 w 452"/>
                <a:gd name="T43" fmla="*/ 16 h 322"/>
                <a:gd name="T44" fmla="*/ 101 w 452"/>
                <a:gd name="T45" fmla="*/ 25 h 322"/>
                <a:gd name="T46" fmla="*/ 83 w 452"/>
                <a:gd name="T47" fmla="*/ 47 h 322"/>
                <a:gd name="T48" fmla="*/ 71 w 452"/>
                <a:gd name="T49" fmla="*/ 69 h 322"/>
                <a:gd name="T50" fmla="*/ 60 w 452"/>
                <a:gd name="T51" fmla="*/ 97 h 322"/>
                <a:gd name="T52" fmla="*/ 53 w 452"/>
                <a:gd name="T53" fmla="*/ 111 h 322"/>
                <a:gd name="T54" fmla="*/ 34 w 452"/>
                <a:gd name="T55" fmla="*/ 138 h 322"/>
                <a:gd name="T56" fmla="*/ 7 w 452"/>
                <a:gd name="T57" fmla="*/ 166 h 322"/>
                <a:gd name="T58" fmla="*/ 0 w 452"/>
                <a:gd name="T59" fmla="*/ 173 h 322"/>
                <a:gd name="T60" fmla="*/ 68 w 452"/>
                <a:gd name="T61" fmla="*/ 202 h 322"/>
                <a:gd name="T62" fmla="*/ 97 w 452"/>
                <a:gd name="T63" fmla="*/ 217 h 322"/>
                <a:gd name="T64" fmla="*/ 143 w 452"/>
                <a:gd name="T65" fmla="*/ 250 h 322"/>
                <a:gd name="T66" fmla="*/ 183 w 452"/>
                <a:gd name="T67" fmla="*/ 283 h 322"/>
                <a:gd name="T68" fmla="*/ 210 w 452"/>
                <a:gd name="T69" fmla="*/ 310 h 322"/>
                <a:gd name="T70" fmla="*/ 220 w 452"/>
                <a:gd name="T71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52" h="322">
                  <a:moveTo>
                    <a:pt x="220" y="322"/>
                  </a:moveTo>
                  <a:lnTo>
                    <a:pt x="220" y="322"/>
                  </a:lnTo>
                  <a:lnTo>
                    <a:pt x="228" y="310"/>
                  </a:lnTo>
                  <a:lnTo>
                    <a:pt x="239" y="297"/>
                  </a:lnTo>
                  <a:lnTo>
                    <a:pt x="254" y="281"/>
                  </a:lnTo>
                  <a:lnTo>
                    <a:pt x="270" y="264"/>
                  </a:lnTo>
                  <a:lnTo>
                    <a:pt x="290" y="246"/>
                  </a:lnTo>
                  <a:lnTo>
                    <a:pt x="312" y="230"/>
                  </a:lnTo>
                  <a:lnTo>
                    <a:pt x="324" y="223"/>
                  </a:lnTo>
                  <a:lnTo>
                    <a:pt x="336" y="216"/>
                  </a:lnTo>
                  <a:lnTo>
                    <a:pt x="336" y="216"/>
                  </a:lnTo>
                  <a:lnTo>
                    <a:pt x="360" y="205"/>
                  </a:lnTo>
                  <a:lnTo>
                    <a:pt x="382" y="196"/>
                  </a:lnTo>
                  <a:lnTo>
                    <a:pt x="402" y="188"/>
                  </a:lnTo>
                  <a:lnTo>
                    <a:pt x="418" y="182"/>
                  </a:lnTo>
                  <a:lnTo>
                    <a:pt x="442" y="175"/>
                  </a:lnTo>
                  <a:lnTo>
                    <a:pt x="452" y="173"/>
                  </a:lnTo>
                  <a:lnTo>
                    <a:pt x="452" y="173"/>
                  </a:lnTo>
                  <a:lnTo>
                    <a:pt x="445" y="167"/>
                  </a:lnTo>
                  <a:lnTo>
                    <a:pt x="430" y="152"/>
                  </a:lnTo>
                  <a:lnTo>
                    <a:pt x="420" y="140"/>
                  </a:lnTo>
                  <a:lnTo>
                    <a:pt x="411" y="128"/>
                  </a:lnTo>
                  <a:lnTo>
                    <a:pt x="403" y="114"/>
                  </a:lnTo>
                  <a:lnTo>
                    <a:pt x="396" y="98"/>
                  </a:lnTo>
                  <a:lnTo>
                    <a:pt x="396" y="98"/>
                  </a:lnTo>
                  <a:lnTo>
                    <a:pt x="383" y="69"/>
                  </a:lnTo>
                  <a:lnTo>
                    <a:pt x="377" y="55"/>
                  </a:lnTo>
                  <a:lnTo>
                    <a:pt x="370" y="44"/>
                  </a:lnTo>
                  <a:lnTo>
                    <a:pt x="362" y="33"/>
                  </a:lnTo>
                  <a:lnTo>
                    <a:pt x="354" y="24"/>
                  </a:lnTo>
                  <a:lnTo>
                    <a:pt x="345" y="16"/>
                  </a:lnTo>
                  <a:lnTo>
                    <a:pt x="334" y="10"/>
                  </a:lnTo>
                  <a:lnTo>
                    <a:pt x="334" y="10"/>
                  </a:lnTo>
                  <a:lnTo>
                    <a:pt x="328" y="8"/>
                  </a:lnTo>
                  <a:lnTo>
                    <a:pt x="319" y="5"/>
                  </a:lnTo>
                  <a:lnTo>
                    <a:pt x="293" y="2"/>
                  </a:lnTo>
                  <a:lnTo>
                    <a:pt x="262" y="0"/>
                  </a:lnTo>
                  <a:lnTo>
                    <a:pt x="227" y="0"/>
                  </a:lnTo>
                  <a:lnTo>
                    <a:pt x="192" y="1"/>
                  </a:lnTo>
                  <a:lnTo>
                    <a:pt x="158" y="3"/>
                  </a:lnTo>
                  <a:lnTo>
                    <a:pt x="144" y="5"/>
                  </a:lnTo>
                  <a:lnTo>
                    <a:pt x="132" y="9"/>
                  </a:lnTo>
                  <a:lnTo>
                    <a:pt x="121" y="12"/>
                  </a:lnTo>
                  <a:lnTo>
                    <a:pt x="113" y="16"/>
                  </a:lnTo>
                  <a:lnTo>
                    <a:pt x="113" y="16"/>
                  </a:lnTo>
                  <a:lnTo>
                    <a:pt x="101" y="25"/>
                  </a:lnTo>
                  <a:lnTo>
                    <a:pt x="91" y="36"/>
                  </a:lnTo>
                  <a:lnTo>
                    <a:pt x="83" y="47"/>
                  </a:lnTo>
                  <a:lnTo>
                    <a:pt x="76" y="58"/>
                  </a:lnTo>
                  <a:lnTo>
                    <a:pt x="71" y="69"/>
                  </a:lnTo>
                  <a:lnTo>
                    <a:pt x="67" y="80"/>
                  </a:lnTo>
                  <a:lnTo>
                    <a:pt x="60" y="97"/>
                  </a:lnTo>
                  <a:lnTo>
                    <a:pt x="60" y="97"/>
                  </a:lnTo>
                  <a:lnTo>
                    <a:pt x="53" y="111"/>
                  </a:lnTo>
                  <a:lnTo>
                    <a:pt x="44" y="125"/>
                  </a:lnTo>
                  <a:lnTo>
                    <a:pt x="34" y="138"/>
                  </a:lnTo>
                  <a:lnTo>
                    <a:pt x="23" y="150"/>
                  </a:lnTo>
                  <a:lnTo>
                    <a:pt x="7" y="16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35" y="188"/>
                  </a:lnTo>
                  <a:lnTo>
                    <a:pt x="68" y="202"/>
                  </a:lnTo>
                  <a:lnTo>
                    <a:pt x="97" y="217"/>
                  </a:lnTo>
                  <a:lnTo>
                    <a:pt x="97" y="217"/>
                  </a:lnTo>
                  <a:lnTo>
                    <a:pt x="121" y="232"/>
                  </a:lnTo>
                  <a:lnTo>
                    <a:pt x="143" y="250"/>
                  </a:lnTo>
                  <a:lnTo>
                    <a:pt x="164" y="266"/>
                  </a:lnTo>
                  <a:lnTo>
                    <a:pt x="183" y="283"/>
                  </a:lnTo>
                  <a:lnTo>
                    <a:pt x="198" y="298"/>
                  </a:lnTo>
                  <a:lnTo>
                    <a:pt x="210" y="310"/>
                  </a:lnTo>
                  <a:lnTo>
                    <a:pt x="220" y="322"/>
                  </a:lnTo>
                  <a:lnTo>
                    <a:pt x="220" y="3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4" name="Freeform 65"/>
            <p:cNvSpPr>
              <a:spLocks/>
            </p:cNvSpPr>
            <p:nvPr/>
          </p:nvSpPr>
          <p:spPr bwMode="auto">
            <a:xfrm>
              <a:off x="6435871" y="4403746"/>
              <a:ext cx="436672" cy="338017"/>
            </a:xfrm>
            <a:custGeom>
              <a:avLst/>
              <a:gdLst>
                <a:gd name="T0" fmla="*/ 48 w 811"/>
                <a:gd name="T1" fmla="*/ 583 h 626"/>
                <a:gd name="T2" fmla="*/ 751 w 811"/>
                <a:gd name="T3" fmla="*/ 583 h 626"/>
                <a:gd name="T4" fmla="*/ 776 w 811"/>
                <a:gd name="T5" fmla="*/ 579 h 626"/>
                <a:gd name="T6" fmla="*/ 788 w 811"/>
                <a:gd name="T7" fmla="*/ 575 h 626"/>
                <a:gd name="T8" fmla="*/ 803 w 811"/>
                <a:gd name="T9" fmla="*/ 565 h 626"/>
                <a:gd name="T10" fmla="*/ 809 w 811"/>
                <a:gd name="T11" fmla="*/ 555 h 626"/>
                <a:gd name="T12" fmla="*/ 811 w 811"/>
                <a:gd name="T13" fmla="*/ 538 h 626"/>
                <a:gd name="T14" fmla="*/ 805 w 811"/>
                <a:gd name="T15" fmla="*/ 495 h 626"/>
                <a:gd name="T16" fmla="*/ 782 w 811"/>
                <a:gd name="T17" fmla="*/ 380 h 626"/>
                <a:gd name="T18" fmla="*/ 758 w 811"/>
                <a:gd name="T19" fmla="*/ 282 h 626"/>
                <a:gd name="T20" fmla="*/ 738 w 811"/>
                <a:gd name="T21" fmla="*/ 221 h 626"/>
                <a:gd name="T22" fmla="*/ 716 w 811"/>
                <a:gd name="T23" fmla="*/ 163 h 626"/>
                <a:gd name="T24" fmla="*/ 692 w 811"/>
                <a:gd name="T25" fmla="*/ 117 h 626"/>
                <a:gd name="T26" fmla="*/ 676 w 811"/>
                <a:gd name="T27" fmla="*/ 94 h 626"/>
                <a:gd name="T28" fmla="*/ 663 w 811"/>
                <a:gd name="T29" fmla="*/ 75 h 626"/>
                <a:gd name="T30" fmla="*/ 634 w 811"/>
                <a:gd name="T31" fmla="*/ 46 h 626"/>
                <a:gd name="T32" fmla="*/ 600 w 811"/>
                <a:gd name="T33" fmla="*/ 24 h 626"/>
                <a:gd name="T34" fmla="*/ 565 w 811"/>
                <a:gd name="T35" fmla="*/ 11 h 626"/>
                <a:gd name="T36" fmla="*/ 532 w 811"/>
                <a:gd name="T37" fmla="*/ 4 h 626"/>
                <a:gd name="T38" fmla="*/ 491 w 811"/>
                <a:gd name="T39" fmla="*/ 0 h 626"/>
                <a:gd name="T40" fmla="*/ 465 w 811"/>
                <a:gd name="T41" fmla="*/ 0 h 626"/>
                <a:gd name="T42" fmla="*/ 313 w 811"/>
                <a:gd name="T43" fmla="*/ 0 h 626"/>
                <a:gd name="T44" fmla="*/ 313 w 811"/>
                <a:gd name="T45" fmla="*/ 0 h 626"/>
                <a:gd name="T46" fmla="*/ 304 w 811"/>
                <a:gd name="T47" fmla="*/ 0 h 626"/>
                <a:gd name="T48" fmla="*/ 265 w 811"/>
                <a:gd name="T49" fmla="*/ 6 h 626"/>
                <a:gd name="T50" fmla="*/ 225 w 811"/>
                <a:gd name="T51" fmla="*/ 18 h 626"/>
                <a:gd name="T52" fmla="*/ 197 w 811"/>
                <a:gd name="T53" fmla="*/ 31 h 626"/>
                <a:gd name="T54" fmla="*/ 170 w 811"/>
                <a:gd name="T55" fmla="*/ 50 h 626"/>
                <a:gd name="T56" fmla="*/ 143 w 811"/>
                <a:gd name="T57" fmla="*/ 75 h 626"/>
                <a:gd name="T58" fmla="*/ 131 w 811"/>
                <a:gd name="T59" fmla="*/ 91 h 626"/>
                <a:gd name="T60" fmla="*/ 110 w 811"/>
                <a:gd name="T61" fmla="*/ 131 h 626"/>
                <a:gd name="T62" fmla="*/ 89 w 811"/>
                <a:gd name="T63" fmla="*/ 183 h 626"/>
                <a:gd name="T64" fmla="*/ 69 w 811"/>
                <a:gd name="T65" fmla="*/ 246 h 626"/>
                <a:gd name="T66" fmla="*/ 34 w 811"/>
                <a:gd name="T67" fmla="*/ 380 h 626"/>
                <a:gd name="T68" fmla="*/ 8 w 811"/>
                <a:gd name="T69" fmla="*/ 498 h 626"/>
                <a:gd name="T70" fmla="*/ 0 w 811"/>
                <a:gd name="T71" fmla="*/ 542 h 626"/>
                <a:gd name="T72" fmla="*/ 2 w 811"/>
                <a:gd name="T73" fmla="*/ 555 h 626"/>
                <a:gd name="T74" fmla="*/ 6 w 811"/>
                <a:gd name="T75" fmla="*/ 569 h 626"/>
                <a:gd name="T76" fmla="*/ 8 w 811"/>
                <a:gd name="T77" fmla="*/ 571 h 626"/>
                <a:gd name="T78" fmla="*/ 15 w 811"/>
                <a:gd name="T79" fmla="*/ 578 h 626"/>
                <a:gd name="T80" fmla="*/ 35 w 811"/>
                <a:gd name="T81" fmla="*/ 582 h 626"/>
                <a:gd name="T82" fmla="*/ 46 w 811"/>
                <a:gd name="T83" fmla="*/ 626 h 626"/>
                <a:gd name="T84" fmla="*/ 46 w 811"/>
                <a:gd name="T8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5" name="Freeform 65"/>
            <p:cNvSpPr>
              <a:spLocks/>
            </p:cNvSpPr>
            <p:nvPr/>
          </p:nvSpPr>
          <p:spPr bwMode="auto">
            <a:xfrm>
              <a:off x="6905771" y="4403746"/>
              <a:ext cx="436672" cy="338017"/>
            </a:xfrm>
            <a:custGeom>
              <a:avLst/>
              <a:gdLst>
                <a:gd name="T0" fmla="*/ 48 w 811"/>
                <a:gd name="T1" fmla="*/ 583 h 626"/>
                <a:gd name="T2" fmla="*/ 751 w 811"/>
                <a:gd name="T3" fmla="*/ 583 h 626"/>
                <a:gd name="T4" fmla="*/ 776 w 811"/>
                <a:gd name="T5" fmla="*/ 579 h 626"/>
                <a:gd name="T6" fmla="*/ 788 w 811"/>
                <a:gd name="T7" fmla="*/ 575 h 626"/>
                <a:gd name="T8" fmla="*/ 803 w 811"/>
                <a:gd name="T9" fmla="*/ 565 h 626"/>
                <a:gd name="T10" fmla="*/ 809 w 811"/>
                <a:gd name="T11" fmla="*/ 555 h 626"/>
                <a:gd name="T12" fmla="*/ 811 w 811"/>
                <a:gd name="T13" fmla="*/ 538 h 626"/>
                <a:gd name="T14" fmla="*/ 805 w 811"/>
                <a:gd name="T15" fmla="*/ 495 h 626"/>
                <a:gd name="T16" fmla="*/ 782 w 811"/>
                <a:gd name="T17" fmla="*/ 380 h 626"/>
                <a:gd name="T18" fmla="*/ 758 w 811"/>
                <a:gd name="T19" fmla="*/ 282 h 626"/>
                <a:gd name="T20" fmla="*/ 738 w 811"/>
                <a:gd name="T21" fmla="*/ 221 h 626"/>
                <a:gd name="T22" fmla="*/ 716 w 811"/>
                <a:gd name="T23" fmla="*/ 163 h 626"/>
                <a:gd name="T24" fmla="*/ 692 w 811"/>
                <a:gd name="T25" fmla="*/ 117 h 626"/>
                <a:gd name="T26" fmla="*/ 676 w 811"/>
                <a:gd name="T27" fmla="*/ 94 h 626"/>
                <a:gd name="T28" fmla="*/ 663 w 811"/>
                <a:gd name="T29" fmla="*/ 75 h 626"/>
                <a:gd name="T30" fmla="*/ 634 w 811"/>
                <a:gd name="T31" fmla="*/ 46 h 626"/>
                <a:gd name="T32" fmla="*/ 600 w 811"/>
                <a:gd name="T33" fmla="*/ 24 h 626"/>
                <a:gd name="T34" fmla="*/ 565 w 811"/>
                <a:gd name="T35" fmla="*/ 11 h 626"/>
                <a:gd name="T36" fmla="*/ 532 w 811"/>
                <a:gd name="T37" fmla="*/ 4 h 626"/>
                <a:gd name="T38" fmla="*/ 491 w 811"/>
                <a:gd name="T39" fmla="*/ 0 h 626"/>
                <a:gd name="T40" fmla="*/ 465 w 811"/>
                <a:gd name="T41" fmla="*/ 0 h 626"/>
                <a:gd name="T42" fmla="*/ 313 w 811"/>
                <a:gd name="T43" fmla="*/ 0 h 626"/>
                <a:gd name="T44" fmla="*/ 313 w 811"/>
                <a:gd name="T45" fmla="*/ 0 h 626"/>
                <a:gd name="T46" fmla="*/ 304 w 811"/>
                <a:gd name="T47" fmla="*/ 0 h 626"/>
                <a:gd name="T48" fmla="*/ 265 w 811"/>
                <a:gd name="T49" fmla="*/ 6 h 626"/>
                <a:gd name="T50" fmla="*/ 225 w 811"/>
                <a:gd name="T51" fmla="*/ 18 h 626"/>
                <a:gd name="T52" fmla="*/ 197 w 811"/>
                <a:gd name="T53" fmla="*/ 31 h 626"/>
                <a:gd name="T54" fmla="*/ 170 w 811"/>
                <a:gd name="T55" fmla="*/ 50 h 626"/>
                <a:gd name="T56" fmla="*/ 143 w 811"/>
                <a:gd name="T57" fmla="*/ 75 h 626"/>
                <a:gd name="T58" fmla="*/ 131 w 811"/>
                <a:gd name="T59" fmla="*/ 91 h 626"/>
                <a:gd name="T60" fmla="*/ 110 w 811"/>
                <a:gd name="T61" fmla="*/ 131 h 626"/>
                <a:gd name="T62" fmla="*/ 89 w 811"/>
                <a:gd name="T63" fmla="*/ 183 h 626"/>
                <a:gd name="T64" fmla="*/ 69 w 811"/>
                <a:gd name="T65" fmla="*/ 246 h 626"/>
                <a:gd name="T66" fmla="*/ 34 w 811"/>
                <a:gd name="T67" fmla="*/ 380 h 626"/>
                <a:gd name="T68" fmla="*/ 8 w 811"/>
                <a:gd name="T69" fmla="*/ 498 h 626"/>
                <a:gd name="T70" fmla="*/ 0 w 811"/>
                <a:gd name="T71" fmla="*/ 542 h 626"/>
                <a:gd name="T72" fmla="*/ 2 w 811"/>
                <a:gd name="T73" fmla="*/ 555 h 626"/>
                <a:gd name="T74" fmla="*/ 6 w 811"/>
                <a:gd name="T75" fmla="*/ 569 h 626"/>
                <a:gd name="T76" fmla="*/ 8 w 811"/>
                <a:gd name="T77" fmla="*/ 571 h 626"/>
                <a:gd name="T78" fmla="*/ 15 w 811"/>
                <a:gd name="T79" fmla="*/ 578 h 626"/>
                <a:gd name="T80" fmla="*/ 35 w 811"/>
                <a:gd name="T81" fmla="*/ 582 h 626"/>
                <a:gd name="T82" fmla="*/ 46 w 811"/>
                <a:gd name="T83" fmla="*/ 626 h 626"/>
                <a:gd name="T84" fmla="*/ 46 w 811"/>
                <a:gd name="T8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6" name="Freeform 65"/>
            <p:cNvSpPr>
              <a:spLocks/>
            </p:cNvSpPr>
            <p:nvPr/>
          </p:nvSpPr>
          <p:spPr bwMode="auto">
            <a:xfrm>
              <a:off x="5962796" y="4403746"/>
              <a:ext cx="436672" cy="338017"/>
            </a:xfrm>
            <a:custGeom>
              <a:avLst/>
              <a:gdLst>
                <a:gd name="T0" fmla="*/ 48 w 811"/>
                <a:gd name="T1" fmla="*/ 583 h 626"/>
                <a:gd name="T2" fmla="*/ 751 w 811"/>
                <a:gd name="T3" fmla="*/ 583 h 626"/>
                <a:gd name="T4" fmla="*/ 776 w 811"/>
                <a:gd name="T5" fmla="*/ 579 h 626"/>
                <a:gd name="T6" fmla="*/ 788 w 811"/>
                <a:gd name="T7" fmla="*/ 575 h 626"/>
                <a:gd name="T8" fmla="*/ 803 w 811"/>
                <a:gd name="T9" fmla="*/ 565 h 626"/>
                <a:gd name="T10" fmla="*/ 809 w 811"/>
                <a:gd name="T11" fmla="*/ 555 h 626"/>
                <a:gd name="T12" fmla="*/ 811 w 811"/>
                <a:gd name="T13" fmla="*/ 538 h 626"/>
                <a:gd name="T14" fmla="*/ 805 w 811"/>
                <a:gd name="T15" fmla="*/ 495 h 626"/>
                <a:gd name="T16" fmla="*/ 782 w 811"/>
                <a:gd name="T17" fmla="*/ 380 h 626"/>
                <a:gd name="T18" fmla="*/ 758 w 811"/>
                <a:gd name="T19" fmla="*/ 282 h 626"/>
                <a:gd name="T20" fmla="*/ 738 w 811"/>
                <a:gd name="T21" fmla="*/ 221 h 626"/>
                <a:gd name="T22" fmla="*/ 716 w 811"/>
                <a:gd name="T23" fmla="*/ 163 h 626"/>
                <a:gd name="T24" fmla="*/ 692 w 811"/>
                <a:gd name="T25" fmla="*/ 117 h 626"/>
                <a:gd name="T26" fmla="*/ 676 w 811"/>
                <a:gd name="T27" fmla="*/ 94 h 626"/>
                <a:gd name="T28" fmla="*/ 663 w 811"/>
                <a:gd name="T29" fmla="*/ 75 h 626"/>
                <a:gd name="T30" fmla="*/ 634 w 811"/>
                <a:gd name="T31" fmla="*/ 46 h 626"/>
                <a:gd name="T32" fmla="*/ 600 w 811"/>
                <a:gd name="T33" fmla="*/ 24 h 626"/>
                <a:gd name="T34" fmla="*/ 565 w 811"/>
                <a:gd name="T35" fmla="*/ 11 h 626"/>
                <a:gd name="T36" fmla="*/ 532 w 811"/>
                <a:gd name="T37" fmla="*/ 4 h 626"/>
                <a:gd name="T38" fmla="*/ 491 w 811"/>
                <a:gd name="T39" fmla="*/ 0 h 626"/>
                <a:gd name="T40" fmla="*/ 465 w 811"/>
                <a:gd name="T41" fmla="*/ 0 h 626"/>
                <a:gd name="T42" fmla="*/ 313 w 811"/>
                <a:gd name="T43" fmla="*/ 0 h 626"/>
                <a:gd name="T44" fmla="*/ 313 w 811"/>
                <a:gd name="T45" fmla="*/ 0 h 626"/>
                <a:gd name="T46" fmla="*/ 304 w 811"/>
                <a:gd name="T47" fmla="*/ 0 h 626"/>
                <a:gd name="T48" fmla="*/ 265 w 811"/>
                <a:gd name="T49" fmla="*/ 6 h 626"/>
                <a:gd name="T50" fmla="*/ 225 w 811"/>
                <a:gd name="T51" fmla="*/ 18 h 626"/>
                <a:gd name="T52" fmla="*/ 197 w 811"/>
                <a:gd name="T53" fmla="*/ 31 h 626"/>
                <a:gd name="T54" fmla="*/ 170 w 811"/>
                <a:gd name="T55" fmla="*/ 50 h 626"/>
                <a:gd name="T56" fmla="*/ 143 w 811"/>
                <a:gd name="T57" fmla="*/ 75 h 626"/>
                <a:gd name="T58" fmla="*/ 131 w 811"/>
                <a:gd name="T59" fmla="*/ 91 h 626"/>
                <a:gd name="T60" fmla="*/ 110 w 811"/>
                <a:gd name="T61" fmla="*/ 131 h 626"/>
                <a:gd name="T62" fmla="*/ 89 w 811"/>
                <a:gd name="T63" fmla="*/ 183 h 626"/>
                <a:gd name="T64" fmla="*/ 69 w 811"/>
                <a:gd name="T65" fmla="*/ 246 h 626"/>
                <a:gd name="T66" fmla="*/ 34 w 811"/>
                <a:gd name="T67" fmla="*/ 380 h 626"/>
                <a:gd name="T68" fmla="*/ 8 w 811"/>
                <a:gd name="T69" fmla="*/ 498 h 626"/>
                <a:gd name="T70" fmla="*/ 0 w 811"/>
                <a:gd name="T71" fmla="*/ 542 h 626"/>
                <a:gd name="T72" fmla="*/ 2 w 811"/>
                <a:gd name="T73" fmla="*/ 555 h 626"/>
                <a:gd name="T74" fmla="*/ 6 w 811"/>
                <a:gd name="T75" fmla="*/ 569 h 626"/>
                <a:gd name="T76" fmla="*/ 8 w 811"/>
                <a:gd name="T77" fmla="*/ 571 h 626"/>
                <a:gd name="T78" fmla="*/ 15 w 811"/>
                <a:gd name="T79" fmla="*/ 578 h 626"/>
                <a:gd name="T80" fmla="*/ 35 w 811"/>
                <a:gd name="T81" fmla="*/ 582 h 626"/>
                <a:gd name="T82" fmla="*/ 46 w 811"/>
                <a:gd name="T83" fmla="*/ 626 h 626"/>
                <a:gd name="T84" fmla="*/ 46 w 811"/>
                <a:gd name="T85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1" h="626">
                  <a:moveTo>
                    <a:pt x="46" y="626"/>
                  </a:moveTo>
                  <a:lnTo>
                    <a:pt x="48" y="583"/>
                  </a:lnTo>
                  <a:lnTo>
                    <a:pt x="751" y="583"/>
                  </a:lnTo>
                  <a:lnTo>
                    <a:pt x="751" y="583"/>
                  </a:lnTo>
                  <a:lnTo>
                    <a:pt x="764" y="582"/>
                  </a:lnTo>
                  <a:lnTo>
                    <a:pt x="776" y="579"/>
                  </a:lnTo>
                  <a:lnTo>
                    <a:pt x="788" y="575"/>
                  </a:lnTo>
                  <a:lnTo>
                    <a:pt x="788" y="575"/>
                  </a:lnTo>
                  <a:lnTo>
                    <a:pt x="799" y="569"/>
                  </a:lnTo>
                  <a:lnTo>
                    <a:pt x="803" y="565"/>
                  </a:lnTo>
                  <a:lnTo>
                    <a:pt x="806" y="560"/>
                  </a:lnTo>
                  <a:lnTo>
                    <a:pt x="809" y="555"/>
                  </a:lnTo>
                  <a:lnTo>
                    <a:pt x="810" y="550"/>
                  </a:lnTo>
                  <a:lnTo>
                    <a:pt x="811" y="538"/>
                  </a:lnTo>
                  <a:lnTo>
                    <a:pt x="811" y="538"/>
                  </a:lnTo>
                  <a:lnTo>
                    <a:pt x="805" y="495"/>
                  </a:lnTo>
                  <a:lnTo>
                    <a:pt x="795" y="442"/>
                  </a:lnTo>
                  <a:lnTo>
                    <a:pt x="782" y="380"/>
                  </a:lnTo>
                  <a:lnTo>
                    <a:pt x="767" y="316"/>
                  </a:lnTo>
                  <a:lnTo>
                    <a:pt x="758" y="282"/>
                  </a:lnTo>
                  <a:lnTo>
                    <a:pt x="748" y="252"/>
                  </a:lnTo>
                  <a:lnTo>
                    <a:pt x="738" y="221"/>
                  </a:lnTo>
                  <a:lnTo>
                    <a:pt x="727" y="192"/>
                  </a:lnTo>
                  <a:lnTo>
                    <a:pt x="716" y="163"/>
                  </a:lnTo>
                  <a:lnTo>
                    <a:pt x="704" y="139"/>
                  </a:lnTo>
                  <a:lnTo>
                    <a:pt x="692" y="117"/>
                  </a:lnTo>
                  <a:lnTo>
                    <a:pt x="679" y="98"/>
                  </a:lnTo>
                  <a:lnTo>
                    <a:pt x="676" y="94"/>
                  </a:lnTo>
                  <a:lnTo>
                    <a:pt x="676" y="94"/>
                  </a:lnTo>
                  <a:lnTo>
                    <a:pt x="663" y="75"/>
                  </a:lnTo>
                  <a:lnTo>
                    <a:pt x="648" y="59"/>
                  </a:lnTo>
                  <a:lnTo>
                    <a:pt x="634" y="46"/>
                  </a:lnTo>
                  <a:lnTo>
                    <a:pt x="618" y="34"/>
                  </a:lnTo>
                  <a:lnTo>
                    <a:pt x="600" y="24"/>
                  </a:lnTo>
                  <a:lnTo>
                    <a:pt x="583" y="18"/>
                  </a:lnTo>
                  <a:lnTo>
                    <a:pt x="565" y="11"/>
                  </a:lnTo>
                  <a:lnTo>
                    <a:pt x="548" y="7"/>
                  </a:lnTo>
                  <a:lnTo>
                    <a:pt x="532" y="4"/>
                  </a:lnTo>
                  <a:lnTo>
                    <a:pt x="517" y="2"/>
                  </a:lnTo>
                  <a:lnTo>
                    <a:pt x="491" y="0"/>
                  </a:lnTo>
                  <a:lnTo>
                    <a:pt x="473" y="0"/>
                  </a:lnTo>
                  <a:lnTo>
                    <a:pt x="465" y="0"/>
                  </a:lnTo>
                  <a:lnTo>
                    <a:pt x="461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04" y="0"/>
                  </a:lnTo>
                  <a:lnTo>
                    <a:pt x="286" y="3"/>
                  </a:lnTo>
                  <a:lnTo>
                    <a:pt x="265" y="6"/>
                  </a:lnTo>
                  <a:lnTo>
                    <a:pt x="239" y="12"/>
                  </a:lnTo>
                  <a:lnTo>
                    <a:pt x="225" y="18"/>
                  </a:lnTo>
                  <a:lnTo>
                    <a:pt x="211" y="24"/>
                  </a:lnTo>
                  <a:lnTo>
                    <a:pt x="197" y="31"/>
                  </a:lnTo>
                  <a:lnTo>
                    <a:pt x="183" y="40"/>
                  </a:lnTo>
                  <a:lnTo>
                    <a:pt x="170" y="50"/>
                  </a:lnTo>
                  <a:lnTo>
                    <a:pt x="157" y="62"/>
                  </a:lnTo>
                  <a:lnTo>
                    <a:pt x="143" y="75"/>
                  </a:lnTo>
                  <a:lnTo>
                    <a:pt x="131" y="91"/>
                  </a:lnTo>
                  <a:lnTo>
                    <a:pt x="131" y="91"/>
                  </a:lnTo>
                  <a:lnTo>
                    <a:pt x="121" y="109"/>
                  </a:lnTo>
                  <a:lnTo>
                    <a:pt x="110" y="131"/>
                  </a:lnTo>
                  <a:lnTo>
                    <a:pt x="98" y="157"/>
                  </a:lnTo>
                  <a:lnTo>
                    <a:pt x="89" y="183"/>
                  </a:lnTo>
                  <a:lnTo>
                    <a:pt x="78" y="214"/>
                  </a:lnTo>
                  <a:lnTo>
                    <a:pt x="69" y="246"/>
                  </a:lnTo>
                  <a:lnTo>
                    <a:pt x="50" y="313"/>
                  </a:lnTo>
                  <a:lnTo>
                    <a:pt x="34" y="380"/>
                  </a:lnTo>
                  <a:lnTo>
                    <a:pt x="19" y="443"/>
                  </a:lnTo>
                  <a:lnTo>
                    <a:pt x="8" y="498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0" y="547"/>
                  </a:lnTo>
                  <a:lnTo>
                    <a:pt x="2" y="555"/>
                  </a:lnTo>
                  <a:lnTo>
                    <a:pt x="3" y="563"/>
                  </a:lnTo>
                  <a:lnTo>
                    <a:pt x="6" y="569"/>
                  </a:lnTo>
                  <a:lnTo>
                    <a:pt x="8" y="571"/>
                  </a:lnTo>
                  <a:lnTo>
                    <a:pt x="8" y="571"/>
                  </a:lnTo>
                  <a:lnTo>
                    <a:pt x="11" y="575"/>
                  </a:lnTo>
                  <a:lnTo>
                    <a:pt x="15" y="578"/>
                  </a:lnTo>
                  <a:lnTo>
                    <a:pt x="26" y="581"/>
                  </a:lnTo>
                  <a:lnTo>
                    <a:pt x="35" y="582"/>
                  </a:lnTo>
                  <a:lnTo>
                    <a:pt x="46" y="583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lnTo>
                    <a:pt x="46" y="6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829425" y="4076700"/>
              <a:ext cx="143721" cy="164738"/>
            </a:xfrm>
            <a:custGeom>
              <a:avLst/>
              <a:gdLst>
                <a:gd name="T0" fmla="*/ 272 w 272"/>
                <a:gd name="T1" fmla="*/ 155 h 312"/>
                <a:gd name="T2" fmla="*/ 270 w 272"/>
                <a:gd name="T3" fmla="*/ 191 h 312"/>
                <a:gd name="T4" fmla="*/ 262 w 272"/>
                <a:gd name="T5" fmla="*/ 223 h 312"/>
                <a:gd name="T6" fmla="*/ 249 w 272"/>
                <a:gd name="T7" fmla="*/ 250 h 312"/>
                <a:gd name="T8" fmla="*/ 233 w 272"/>
                <a:gd name="T9" fmla="*/ 272 h 312"/>
                <a:gd name="T10" fmla="*/ 212 w 272"/>
                <a:gd name="T11" fmla="*/ 289 h 312"/>
                <a:gd name="T12" fmla="*/ 188 w 272"/>
                <a:gd name="T13" fmla="*/ 302 h 312"/>
                <a:gd name="T14" fmla="*/ 163 w 272"/>
                <a:gd name="T15" fmla="*/ 310 h 312"/>
                <a:gd name="T16" fmla="*/ 136 w 272"/>
                <a:gd name="T17" fmla="*/ 312 h 312"/>
                <a:gd name="T18" fmla="*/ 122 w 272"/>
                <a:gd name="T19" fmla="*/ 311 h 312"/>
                <a:gd name="T20" fmla="*/ 95 w 272"/>
                <a:gd name="T21" fmla="*/ 307 h 312"/>
                <a:gd name="T22" fmla="*/ 71 w 272"/>
                <a:gd name="T23" fmla="*/ 296 h 312"/>
                <a:gd name="T24" fmla="*/ 49 w 272"/>
                <a:gd name="T25" fmla="*/ 280 h 312"/>
                <a:gd name="T26" fmla="*/ 30 w 272"/>
                <a:gd name="T27" fmla="*/ 260 h 312"/>
                <a:gd name="T28" fmla="*/ 16 w 272"/>
                <a:gd name="T29" fmla="*/ 236 h 312"/>
                <a:gd name="T30" fmla="*/ 6 w 272"/>
                <a:gd name="T31" fmla="*/ 207 h 312"/>
                <a:gd name="T32" fmla="*/ 0 w 272"/>
                <a:gd name="T33" fmla="*/ 174 h 312"/>
                <a:gd name="T34" fmla="*/ 0 w 272"/>
                <a:gd name="T35" fmla="*/ 155 h 312"/>
                <a:gd name="T36" fmla="*/ 1 w 272"/>
                <a:gd name="T37" fmla="*/ 124 h 312"/>
                <a:gd name="T38" fmla="*/ 6 w 272"/>
                <a:gd name="T39" fmla="*/ 95 h 312"/>
                <a:gd name="T40" fmla="*/ 15 w 272"/>
                <a:gd name="T41" fmla="*/ 68 h 312"/>
                <a:gd name="T42" fmla="*/ 28 w 272"/>
                <a:gd name="T43" fmla="*/ 45 h 312"/>
                <a:gd name="T44" fmla="*/ 47 w 272"/>
                <a:gd name="T45" fmla="*/ 26 h 312"/>
                <a:gd name="T46" fmla="*/ 70 w 272"/>
                <a:gd name="T47" fmla="*/ 11 h 312"/>
                <a:gd name="T48" fmla="*/ 100 w 272"/>
                <a:gd name="T49" fmla="*/ 2 h 312"/>
                <a:gd name="T50" fmla="*/ 136 w 272"/>
                <a:gd name="T51" fmla="*/ 0 h 312"/>
                <a:gd name="T52" fmla="*/ 156 w 272"/>
                <a:gd name="T53" fmla="*/ 0 h 312"/>
                <a:gd name="T54" fmla="*/ 191 w 272"/>
                <a:gd name="T55" fmla="*/ 7 h 312"/>
                <a:gd name="T56" fmla="*/ 219 w 272"/>
                <a:gd name="T57" fmla="*/ 18 h 312"/>
                <a:gd name="T58" fmla="*/ 240 w 272"/>
                <a:gd name="T59" fmla="*/ 34 h 312"/>
                <a:gd name="T60" fmla="*/ 254 w 272"/>
                <a:gd name="T61" fmla="*/ 57 h 312"/>
                <a:gd name="T62" fmla="*/ 264 w 272"/>
                <a:gd name="T63" fmla="*/ 81 h 312"/>
                <a:gd name="T64" fmla="*/ 270 w 272"/>
                <a:gd name="T65" fmla="*/ 109 h 312"/>
                <a:gd name="T66" fmla="*/ 272 w 272"/>
                <a:gd name="T67" fmla="*/ 15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2" h="312">
                  <a:moveTo>
                    <a:pt x="272" y="155"/>
                  </a:moveTo>
                  <a:lnTo>
                    <a:pt x="272" y="155"/>
                  </a:lnTo>
                  <a:lnTo>
                    <a:pt x="271" y="174"/>
                  </a:lnTo>
                  <a:lnTo>
                    <a:pt x="270" y="191"/>
                  </a:lnTo>
                  <a:lnTo>
                    <a:pt x="266" y="208"/>
                  </a:lnTo>
                  <a:lnTo>
                    <a:pt x="262" y="223"/>
                  </a:lnTo>
                  <a:lnTo>
                    <a:pt x="256" y="237"/>
                  </a:lnTo>
                  <a:lnTo>
                    <a:pt x="249" y="250"/>
                  </a:lnTo>
                  <a:lnTo>
                    <a:pt x="241" y="261"/>
                  </a:lnTo>
                  <a:lnTo>
                    <a:pt x="233" y="272"/>
                  </a:lnTo>
                  <a:lnTo>
                    <a:pt x="222" y="281"/>
                  </a:lnTo>
                  <a:lnTo>
                    <a:pt x="212" y="289"/>
                  </a:lnTo>
                  <a:lnTo>
                    <a:pt x="201" y="296"/>
                  </a:lnTo>
                  <a:lnTo>
                    <a:pt x="188" y="302"/>
                  </a:lnTo>
                  <a:lnTo>
                    <a:pt x="177" y="307"/>
                  </a:lnTo>
                  <a:lnTo>
                    <a:pt x="163" y="310"/>
                  </a:lnTo>
                  <a:lnTo>
                    <a:pt x="150" y="311"/>
                  </a:lnTo>
                  <a:lnTo>
                    <a:pt x="136" y="312"/>
                  </a:lnTo>
                  <a:lnTo>
                    <a:pt x="136" y="312"/>
                  </a:lnTo>
                  <a:lnTo>
                    <a:pt x="122" y="311"/>
                  </a:lnTo>
                  <a:lnTo>
                    <a:pt x="108" y="310"/>
                  </a:lnTo>
                  <a:lnTo>
                    <a:pt x="95" y="307"/>
                  </a:lnTo>
                  <a:lnTo>
                    <a:pt x="83" y="302"/>
                  </a:lnTo>
                  <a:lnTo>
                    <a:pt x="71" y="296"/>
                  </a:lnTo>
                  <a:lnTo>
                    <a:pt x="59" y="288"/>
                  </a:lnTo>
                  <a:lnTo>
                    <a:pt x="49" y="280"/>
                  </a:lnTo>
                  <a:lnTo>
                    <a:pt x="40" y="271"/>
                  </a:lnTo>
                  <a:lnTo>
                    <a:pt x="30" y="260"/>
                  </a:lnTo>
                  <a:lnTo>
                    <a:pt x="23" y="248"/>
                  </a:lnTo>
                  <a:lnTo>
                    <a:pt x="16" y="236"/>
                  </a:lnTo>
                  <a:lnTo>
                    <a:pt x="10" y="222"/>
                  </a:lnTo>
                  <a:lnTo>
                    <a:pt x="6" y="207"/>
                  </a:lnTo>
                  <a:lnTo>
                    <a:pt x="2" y="190"/>
                  </a:lnTo>
                  <a:lnTo>
                    <a:pt x="0" y="174"/>
                  </a:lnTo>
                  <a:lnTo>
                    <a:pt x="0" y="155"/>
                  </a:lnTo>
                  <a:lnTo>
                    <a:pt x="0" y="155"/>
                  </a:lnTo>
                  <a:lnTo>
                    <a:pt x="0" y="139"/>
                  </a:lnTo>
                  <a:lnTo>
                    <a:pt x="1" y="124"/>
                  </a:lnTo>
                  <a:lnTo>
                    <a:pt x="3" y="109"/>
                  </a:lnTo>
                  <a:lnTo>
                    <a:pt x="6" y="95"/>
                  </a:lnTo>
                  <a:lnTo>
                    <a:pt x="10" y="81"/>
                  </a:lnTo>
                  <a:lnTo>
                    <a:pt x="15" y="68"/>
                  </a:lnTo>
                  <a:lnTo>
                    <a:pt x="21" y="57"/>
                  </a:lnTo>
                  <a:lnTo>
                    <a:pt x="28" y="45"/>
                  </a:lnTo>
                  <a:lnTo>
                    <a:pt x="37" y="34"/>
                  </a:lnTo>
                  <a:lnTo>
                    <a:pt x="47" y="26"/>
                  </a:lnTo>
                  <a:lnTo>
                    <a:pt x="58" y="18"/>
                  </a:lnTo>
                  <a:lnTo>
                    <a:pt x="70" y="11"/>
                  </a:lnTo>
                  <a:lnTo>
                    <a:pt x="84" y="7"/>
                  </a:lnTo>
                  <a:lnTo>
                    <a:pt x="100" y="2"/>
                  </a:lnTo>
                  <a:lnTo>
                    <a:pt x="11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4" y="2"/>
                  </a:lnTo>
                  <a:lnTo>
                    <a:pt x="191" y="7"/>
                  </a:lnTo>
                  <a:lnTo>
                    <a:pt x="206" y="11"/>
                  </a:lnTo>
                  <a:lnTo>
                    <a:pt x="219" y="18"/>
                  </a:lnTo>
                  <a:lnTo>
                    <a:pt x="229" y="26"/>
                  </a:lnTo>
                  <a:lnTo>
                    <a:pt x="240" y="34"/>
                  </a:lnTo>
                  <a:lnTo>
                    <a:pt x="248" y="45"/>
                  </a:lnTo>
                  <a:lnTo>
                    <a:pt x="254" y="57"/>
                  </a:lnTo>
                  <a:lnTo>
                    <a:pt x="259" y="68"/>
                  </a:lnTo>
                  <a:lnTo>
                    <a:pt x="264" y="81"/>
                  </a:lnTo>
                  <a:lnTo>
                    <a:pt x="268" y="95"/>
                  </a:lnTo>
                  <a:lnTo>
                    <a:pt x="270" y="109"/>
                  </a:lnTo>
                  <a:lnTo>
                    <a:pt x="271" y="124"/>
                  </a:lnTo>
                  <a:lnTo>
                    <a:pt x="272" y="155"/>
                  </a:lnTo>
                  <a:lnTo>
                    <a:pt x="272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8" name="Freeform 66"/>
            <p:cNvSpPr>
              <a:spLocks/>
            </p:cNvSpPr>
            <p:nvPr/>
          </p:nvSpPr>
          <p:spPr bwMode="auto">
            <a:xfrm>
              <a:off x="6037073" y="4069686"/>
              <a:ext cx="284646" cy="284646"/>
            </a:xfrm>
            <a:custGeom>
              <a:avLst/>
              <a:gdLst>
                <a:gd name="T0" fmla="*/ 264 w 528"/>
                <a:gd name="T1" fmla="*/ 529 h 529"/>
                <a:gd name="T2" fmla="*/ 318 w 528"/>
                <a:gd name="T3" fmla="*/ 523 h 529"/>
                <a:gd name="T4" fmla="*/ 367 w 528"/>
                <a:gd name="T5" fmla="*/ 508 h 529"/>
                <a:gd name="T6" fmla="*/ 411 w 528"/>
                <a:gd name="T7" fmla="*/ 484 h 529"/>
                <a:gd name="T8" fmla="*/ 451 w 528"/>
                <a:gd name="T9" fmla="*/ 452 h 529"/>
                <a:gd name="T10" fmla="*/ 484 w 528"/>
                <a:gd name="T11" fmla="*/ 412 h 529"/>
                <a:gd name="T12" fmla="*/ 508 w 528"/>
                <a:gd name="T13" fmla="*/ 368 h 529"/>
                <a:gd name="T14" fmla="*/ 522 w 528"/>
                <a:gd name="T15" fmla="*/ 319 h 529"/>
                <a:gd name="T16" fmla="*/ 528 w 528"/>
                <a:gd name="T17" fmla="*/ 265 h 529"/>
                <a:gd name="T18" fmla="*/ 526 w 528"/>
                <a:gd name="T19" fmla="*/ 238 h 529"/>
                <a:gd name="T20" fmla="*/ 517 w 528"/>
                <a:gd name="T21" fmla="*/ 186 h 529"/>
                <a:gd name="T22" fmla="*/ 497 w 528"/>
                <a:gd name="T23" fmla="*/ 139 h 529"/>
                <a:gd name="T24" fmla="*/ 467 w 528"/>
                <a:gd name="T25" fmla="*/ 97 h 529"/>
                <a:gd name="T26" fmla="*/ 431 w 528"/>
                <a:gd name="T27" fmla="*/ 61 h 529"/>
                <a:gd name="T28" fmla="*/ 390 w 528"/>
                <a:gd name="T29" fmla="*/ 33 h 529"/>
                <a:gd name="T30" fmla="*/ 343 w 528"/>
                <a:gd name="T31" fmla="*/ 12 h 529"/>
                <a:gd name="T32" fmla="*/ 291 w 528"/>
                <a:gd name="T33" fmla="*/ 2 h 529"/>
                <a:gd name="T34" fmla="*/ 264 w 528"/>
                <a:gd name="T35" fmla="*/ 0 h 529"/>
                <a:gd name="T36" fmla="*/ 211 w 528"/>
                <a:gd name="T37" fmla="*/ 6 h 529"/>
                <a:gd name="T38" fmla="*/ 162 w 528"/>
                <a:gd name="T39" fmla="*/ 22 h 529"/>
                <a:gd name="T40" fmla="*/ 116 w 528"/>
                <a:gd name="T41" fmla="*/ 46 h 529"/>
                <a:gd name="T42" fmla="*/ 77 w 528"/>
                <a:gd name="T43" fmla="*/ 78 h 529"/>
                <a:gd name="T44" fmla="*/ 45 w 528"/>
                <a:gd name="T45" fmla="*/ 117 h 529"/>
                <a:gd name="T46" fmla="*/ 21 w 528"/>
                <a:gd name="T47" fmla="*/ 162 h 529"/>
                <a:gd name="T48" fmla="*/ 5 w 528"/>
                <a:gd name="T49" fmla="*/ 212 h 529"/>
                <a:gd name="T50" fmla="*/ 0 w 528"/>
                <a:gd name="T51" fmla="*/ 265 h 529"/>
                <a:gd name="T52" fmla="*/ 1 w 528"/>
                <a:gd name="T53" fmla="*/ 292 h 529"/>
                <a:gd name="T54" fmla="*/ 12 w 528"/>
                <a:gd name="T55" fmla="*/ 343 h 529"/>
                <a:gd name="T56" fmla="*/ 32 w 528"/>
                <a:gd name="T57" fmla="*/ 391 h 529"/>
                <a:gd name="T58" fmla="*/ 60 w 528"/>
                <a:gd name="T59" fmla="*/ 432 h 529"/>
                <a:gd name="T60" fmla="*/ 96 w 528"/>
                <a:gd name="T61" fmla="*/ 468 h 529"/>
                <a:gd name="T62" fmla="*/ 139 w 528"/>
                <a:gd name="T63" fmla="*/ 498 h 529"/>
                <a:gd name="T64" fmla="*/ 186 w 528"/>
                <a:gd name="T65" fmla="*/ 518 h 529"/>
                <a:gd name="T66" fmla="*/ 238 w 528"/>
                <a:gd name="T67" fmla="*/ 527 h 529"/>
                <a:gd name="T68" fmla="*/ 264 w 528"/>
                <a:gd name="T6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>
              <a:off x="6522848" y="4069686"/>
              <a:ext cx="284646" cy="284646"/>
            </a:xfrm>
            <a:custGeom>
              <a:avLst/>
              <a:gdLst>
                <a:gd name="T0" fmla="*/ 264 w 528"/>
                <a:gd name="T1" fmla="*/ 529 h 529"/>
                <a:gd name="T2" fmla="*/ 318 w 528"/>
                <a:gd name="T3" fmla="*/ 523 h 529"/>
                <a:gd name="T4" fmla="*/ 367 w 528"/>
                <a:gd name="T5" fmla="*/ 508 h 529"/>
                <a:gd name="T6" fmla="*/ 411 w 528"/>
                <a:gd name="T7" fmla="*/ 484 h 529"/>
                <a:gd name="T8" fmla="*/ 451 w 528"/>
                <a:gd name="T9" fmla="*/ 452 h 529"/>
                <a:gd name="T10" fmla="*/ 484 w 528"/>
                <a:gd name="T11" fmla="*/ 412 h 529"/>
                <a:gd name="T12" fmla="*/ 508 w 528"/>
                <a:gd name="T13" fmla="*/ 368 h 529"/>
                <a:gd name="T14" fmla="*/ 522 w 528"/>
                <a:gd name="T15" fmla="*/ 319 h 529"/>
                <a:gd name="T16" fmla="*/ 528 w 528"/>
                <a:gd name="T17" fmla="*/ 265 h 529"/>
                <a:gd name="T18" fmla="*/ 526 w 528"/>
                <a:gd name="T19" fmla="*/ 238 h 529"/>
                <a:gd name="T20" fmla="*/ 517 w 528"/>
                <a:gd name="T21" fmla="*/ 186 h 529"/>
                <a:gd name="T22" fmla="*/ 497 w 528"/>
                <a:gd name="T23" fmla="*/ 139 h 529"/>
                <a:gd name="T24" fmla="*/ 467 w 528"/>
                <a:gd name="T25" fmla="*/ 97 h 529"/>
                <a:gd name="T26" fmla="*/ 431 w 528"/>
                <a:gd name="T27" fmla="*/ 61 h 529"/>
                <a:gd name="T28" fmla="*/ 390 w 528"/>
                <a:gd name="T29" fmla="*/ 33 h 529"/>
                <a:gd name="T30" fmla="*/ 343 w 528"/>
                <a:gd name="T31" fmla="*/ 12 h 529"/>
                <a:gd name="T32" fmla="*/ 291 w 528"/>
                <a:gd name="T33" fmla="*/ 2 h 529"/>
                <a:gd name="T34" fmla="*/ 264 w 528"/>
                <a:gd name="T35" fmla="*/ 0 h 529"/>
                <a:gd name="T36" fmla="*/ 211 w 528"/>
                <a:gd name="T37" fmla="*/ 6 h 529"/>
                <a:gd name="T38" fmla="*/ 162 w 528"/>
                <a:gd name="T39" fmla="*/ 22 h 529"/>
                <a:gd name="T40" fmla="*/ 116 w 528"/>
                <a:gd name="T41" fmla="*/ 46 h 529"/>
                <a:gd name="T42" fmla="*/ 77 w 528"/>
                <a:gd name="T43" fmla="*/ 78 h 529"/>
                <a:gd name="T44" fmla="*/ 45 w 528"/>
                <a:gd name="T45" fmla="*/ 117 h 529"/>
                <a:gd name="T46" fmla="*/ 21 w 528"/>
                <a:gd name="T47" fmla="*/ 162 h 529"/>
                <a:gd name="T48" fmla="*/ 5 w 528"/>
                <a:gd name="T49" fmla="*/ 212 h 529"/>
                <a:gd name="T50" fmla="*/ 0 w 528"/>
                <a:gd name="T51" fmla="*/ 265 h 529"/>
                <a:gd name="T52" fmla="*/ 1 w 528"/>
                <a:gd name="T53" fmla="*/ 292 h 529"/>
                <a:gd name="T54" fmla="*/ 12 w 528"/>
                <a:gd name="T55" fmla="*/ 343 h 529"/>
                <a:gd name="T56" fmla="*/ 32 w 528"/>
                <a:gd name="T57" fmla="*/ 391 h 529"/>
                <a:gd name="T58" fmla="*/ 60 w 528"/>
                <a:gd name="T59" fmla="*/ 432 h 529"/>
                <a:gd name="T60" fmla="*/ 96 w 528"/>
                <a:gd name="T61" fmla="*/ 468 h 529"/>
                <a:gd name="T62" fmla="*/ 139 w 528"/>
                <a:gd name="T63" fmla="*/ 498 h 529"/>
                <a:gd name="T64" fmla="*/ 186 w 528"/>
                <a:gd name="T65" fmla="*/ 518 h 529"/>
                <a:gd name="T66" fmla="*/ 238 w 528"/>
                <a:gd name="T67" fmla="*/ 527 h 529"/>
                <a:gd name="T68" fmla="*/ 264 w 528"/>
                <a:gd name="T6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0" name="Freeform 66"/>
            <p:cNvSpPr>
              <a:spLocks/>
            </p:cNvSpPr>
            <p:nvPr/>
          </p:nvSpPr>
          <p:spPr bwMode="auto">
            <a:xfrm>
              <a:off x="6989573" y="4069686"/>
              <a:ext cx="284646" cy="284646"/>
            </a:xfrm>
            <a:custGeom>
              <a:avLst/>
              <a:gdLst>
                <a:gd name="T0" fmla="*/ 264 w 528"/>
                <a:gd name="T1" fmla="*/ 529 h 529"/>
                <a:gd name="T2" fmla="*/ 318 w 528"/>
                <a:gd name="T3" fmla="*/ 523 h 529"/>
                <a:gd name="T4" fmla="*/ 367 w 528"/>
                <a:gd name="T5" fmla="*/ 508 h 529"/>
                <a:gd name="T6" fmla="*/ 411 w 528"/>
                <a:gd name="T7" fmla="*/ 484 h 529"/>
                <a:gd name="T8" fmla="*/ 451 w 528"/>
                <a:gd name="T9" fmla="*/ 452 h 529"/>
                <a:gd name="T10" fmla="*/ 484 w 528"/>
                <a:gd name="T11" fmla="*/ 412 h 529"/>
                <a:gd name="T12" fmla="*/ 508 w 528"/>
                <a:gd name="T13" fmla="*/ 368 h 529"/>
                <a:gd name="T14" fmla="*/ 522 w 528"/>
                <a:gd name="T15" fmla="*/ 319 h 529"/>
                <a:gd name="T16" fmla="*/ 528 w 528"/>
                <a:gd name="T17" fmla="*/ 265 h 529"/>
                <a:gd name="T18" fmla="*/ 526 w 528"/>
                <a:gd name="T19" fmla="*/ 238 h 529"/>
                <a:gd name="T20" fmla="*/ 517 w 528"/>
                <a:gd name="T21" fmla="*/ 186 h 529"/>
                <a:gd name="T22" fmla="*/ 497 w 528"/>
                <a:gd name="T23" fmla="*/ 139 h 529"/>
                <a:gd name="T24" fmla="*/ 467 w 528"/>
                <a:gd name="T25" fmla="*/ 97 h 529"/>
                <a:gd name="T26" fmla="*/ 431 w 528"/>
                <a:gd name="T27" fmla="*/ 61 h 529"/>
                <a:gd name="T28" fmla="*/ 390 w 528"/>
                <a:gd name="T29" fmla="*/ 33 h 529"/>
                <a:gd name="T30" fmla="*/ 343 w 528"/>
                <a:gd name="T31" fmla="*/ 12 h 529"/>
                <a:gd name="T32" fmla="*/ 291 w 528"/>
                <a:gd name="T33" fmla="*/ 2 h 529"/>
                <a:gd name="T34" fmla="*/ 264 w 528"/>
                <a:gd name="T35" fmla="*/ 0 h 529"/>
                <a:gd name="T36" fmla="*/ 211 w 528"/>
                <a:gd name="T37" fmla="*/ 6 h 529"/>
                <a:gd name="T38" fmla="*/ 162 w 528"/>
                <a:gd name="T39" fmla="*/ 22 h 529"/>
                <a:gd name="T40" fmla="*/ 116 w 528"/>
                <a:gd name="T41" fmla="*/ 46 h 529"/>
                <a:gd name="T42" fmla="*/ 77 w 528"/>
                <a:gd name="T43" fmla="*/ 78 h 529"/>
                <a:gd name="T44" fmla="*/ 45 w 528"/>
                <a:gd name="T45" fmla="*/ 117 h 529"/>
                <a:gd name="T46" fmla="*/ 21 w 528"/>
                <a:gd name="T47" fmla="*/ 162 h 529"/>
                <a:gd name="T48" fmla="*/ 5 w 528"/>
                <a:gd name="T49" fmla="*/ 212 h 529"/>
                <a:gd name="T50" fmla="*/ 0 w 528"/>
                <a:gd name="T51" fmla="*/ 265 h 529"/>
                <a:gd name="T52" fmla="*/ 1 w 528"/>
                <a:gd name="T53" fmla="*/ 292 h 529"/>
                <a:gd name="T54" fmla="*/ 12 w 528"/>
                <a:gd name="T55" fmla="*/ 343 h 529"/>
                <a:gd name="T56" fmla="*/ 32 w 528"/>
                <a:gd name="T57" fmla="*/ 391 h 529"/>
                <a:gd name="T58" fmla="*/ 60 w 528"/>
                <a:gd name="T59" fmla="*/ 432 h 529"/>
                <a:gd name="T60" fmla="*/ 96 w 528"/>
                <a:gd name="T61" fmla="*/ 468 h 529"/>
                <a:gd name="T62" fmla="*/ 139 w 528"/>
                <a:gd name="T63" fmla="*/ 498 h 529"/>
                <a:gd name="T64" fmla="*/ 186 w 528"/>
                <a:gd name="T65" fmla="*/ 518 h 529"/>
                <a:gd name="T66" fmla="*/ 238 w 528"/>
                <a:gd name="T67" fmla="*/ 527 h 529"/>
                <a:gd name="T68" fmla="*/ 264 w 528"/>
                <a:gd name="T69" fmla="*/ 52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8" h="529">
                  <a:moveTo>
                    <a:pt x="264" y="529"/>
                  </a:moveTo>
                  <a:lnTo>
                    <a:pt x="264" y="529"/>
                  </a:lnTo>
                  <a:lnTo>
                    <a:pt x="291" y="527"/>
                  </a:lnTo>
                  <a:lnTo>
                    <a:pt x="318" y="523"/>
                  </a:lnTo>
                  <a:lnTo>
                    <a:pt x="343" y="518"/>
                  </a:lnTo>
                  <a:lnTo>
                    <a:pt x="367" y="508"/>
                  </a:lnTo>
                  <a:lnTo>
                    <a:pt x="390" y="498"/>
                  </a:lnTo>
                  <a:lnTo>
                    <a:pt x="411" y="484"/>
                  </a:lnTo>
                  <a:lnTo>
                    <a:pt x="431" y="468"/>
                  </a:lnTo>
                  <a:lnTo>
                    <a:pt x="451" y="452"/>
                  </a:lnTo>
                  <a:lnTo>
                    <a:pt x="467" y="432"/>
                  </a:lnTo>
                  <a:lnTo>
                    <a:pt x="484" y="412"/>
                  </a:lnTo>
                  <a:lnTo>
                    <a:pt x="497" y="391"/>
                  </a:lnTo>
                  <a:lnTo>
                    <a:pt x="508" y="368"/>
                  </a:lnTo>
                  <a:lnTo>
                    <a:pt x="517" y="343"/>
                  </a:lnTo>
                  <a:lnTo>
                    <a:pt x="522" y="319"/>
                  </a:lnTo>
                  <a:lnTo>
                    <a:pt x="526" y="292"/>
                  </a:lnTo>
                  <a:lnTo>
                    <a:pt x="528" y="265"/>
                  </a:lnTo>
                  <a:lnTo>
                    <a:pt x="528" y="265"/>
                  </a:lnTo>
                  <a:lnTo>
                    <a:pt x="526" y="238"/>
                  </a:lnTo>
                  <a:lnTo>
                    <a:pt x="522" y="212"/>
                  </a:lnTo>
                  <a:lnTo>
                    <a:pt x="517" y="186"/>
                  </a:lnTo>
                  <a:lnTo>
                    <a:pt x="508" y="162"/>
                  </a:lnTo>
                  <a:lnTo>
                    <a:pt x="497" y="139"/>
                  </a:lnTo>
                  <a:lnTo>
                    <a:pt x="484" y="117"/>
                  </a:lnTo>
                  <a:lnTo>
                    <a:pt x="467" y="97"/>
                  </a:lnTo>
                  <a:lnTo>
                    <a:pt x="451" y="78"/>
                  </a:lnTo>
                  <a:lnTo>
                    <a:pt x="431" y="61"/>
                  </a:lnTo>
                  <a:lnTo>
                    <a:pt x="411" y="46"/>
                  </a:lnTo>
                  <a:lnTo>
                    <a:pt x="390" y="33"/>
                  </a:lnTo>
                  <a:lnTo>
                    <a:pt x="367" y="22"/>
                  </a:lnTo>
                  <a:lnTo>
                    <a:pt x="343" y="12"/>
                  </a:lnTo>
                  <a:lnTo>
                    <a:pt x="318" y="6"/>
                  </a:lnTo>
                  <a:lnTo>
                    <a:pt x="291" y="2"/>
                  </a:lnTo>
                  <a:lnTo>
                    <a:pt x="264" y="0"/>
                  </a:lnTo>
                  <a:lnTo>
                    <a:pt x="264" y="0"/>
                  </a:lnTo>
                  <a:lnTo>
                    <a:pt x="238" y="2"/>
                  </a:lnTo>
                  <a:lnTo>
                    <a:pt x="211" y="6"/>
                  </a:lnTo>
                  <a:lnTo>
                    <a:pt x="186" y="12"/>
                  </a:lnTo>
                  <a:lnTo>
                    <a:pt x="162" y="22"/>
                  </a:lnTo>
                  <a:lnTo>
                    <a:pt x="139" y="33"/>
                  </a:lnTo>
                  <a:lnTo>
                    <a:pt x="116" y="46"/>
                  </a:lnTo>
                  <a:lnTo>
                    <a:pt x="96" y="61"/>
                  </a:lnTo>
                  <a:lnTo>
                    <a:pt x="77" y="78"/>
                  </a:lnTo>
                  <a:lnTo>
                    <a:pt x="60" y="97"/>
                  </a:lnTo>
                  <a:lnTo>
                    <a:pt x="45" y="117"/>
                  </a:lnTo>
                  <a:lnTo>
                    <a:pt x="32" y="139"/>
                  </a:lnTo>
                  <a:lnTo>
                    <a:pt x="21" y="162"/>
                  </a:lnTo>
                  <a:lnTo>
                    <a:pt x="12" y="186"/>
                  </a:lnTo>
                  <a:lnTo>
                    <a:pt x="5" y="212"/>
                  </a:lnTo>
                  <a:lnTo>
                    <a:pt x="1" y="238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1" y="292"/>
                  </a:lnTo>
                  <a:lnTo>
                    <a:pt x="5" y="319"/>
                  </a:lnTo>
                  <a:lnTo>
                    <a:pt x="12" y="343"/>
                  </a:lnTo>
                  <a:lnTo>
                    <a:pt x="21" y="368"/>
                  </a:lnTo>
                  <a:lnTo>
                    <a:pt x="32" y="391"/>
                  </a:lnTo>
                  <a:lnTo>
                    <a:pt x="45" y="412"/>
                  </a:lnTo>
                  <a:lnTo>
                    <a:pt x="60" y="432"/>
                  </a:lnTo>
                  <a:lnTo>
                    <a:pt x="77" y="452"/>
                  </a:lnTo>
                  <a:lnTo>
                    <a:pt x="96" y="468"/>
                  </a:lnTo>
                  <a:lnTo>
                    <a:pt x="116" y="484"/>
                  </a:lnTo>
                  <a:lnTo>
                    <a:pt x="139" y="498"/>
                  </a:lnTo>
                  <a:lnTo>
                    <a:pt x="162" y="508"/>
                  </a:lnTo>
                  <a:lnTo>
                    <a:pt x="186" y="518"/>
                  </a:lnTo>
                  <a:lnTo>
                    <a:pt x="211" y="523"/>
                  </a:lnTo>
                  <a:lnTo>
                    <a:pt x="238" y="527"/>
                  </a:lnTo>
                  <a:lnTo>
                    <a:pt x="264" y="529"/>
                  </a:lnTo>
                  <a:lnTo>
                    <a:pt x="264" y="5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41" name="Rectangle à coins arrondis 40"/>
          <p:cNvSpPr/>
          <p:nvPr/>
        </p:nvSpPr>
        <p:spPr>
          <a:xfrm>
            <a:off x="4753273" y="4989672"/>
            <a:ext cx="4136914" cy="107907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08000" rIns="0" bIns="0" anchor="ctr"/>
          <a:lstStyle/>
          <a:p>
            <a:pPr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fr-FR" sz="1600" dirty="0"/>
              <a:t> </a:t>
            </a:r>
            <a:r>
              <a:rPr lang="fr-FR" sz="1600" dirty="0" smtClean="0"/>
              <a:t>Utilisent les applications avec IHM</a:t>
            </a:r>
            <a:endParaRPr lang="fr-FR" sz="16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4677072" y="4595972"/>
            <a:ext cx="2422229" cy="4826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fr-FR" sz="2000" b="1" dirty="0" smtClean="0"/>
              <a:t>Utilisateurs finaux</a:t>
            </a:r>
            <a:endParaRPr lang="fr-FR" sz="2000" b="1" dirty="0"/>
          </a:p>
        </p:txBody>
      </p:sp>
      <p:grpSp>
        <p:nvGrpSpPr>
          <p:cNvPr id="3" name="Groupe 2"/>
          <p:cNvGrpSpPr/>
          <p:nvPr/>
        </p:nvGrpSpPr>
        <p:grpSpPr>
          <a:xfrm>
            <a:off x="7242780" y="4404516"/>
            <a:ext cx="1869274" cy="674056"/>
            <a:chOff x="7242780" y="4404516"/>
            <a:chExt cx="1869274" cy="674056"/>
          </a:xfrm>
          <a:solidFill>
            <a:schemeClr val="tx1"/>
          </a:solidFill>
        </p:grpSpPr>
        <p:grpSp>
          <p:nvGrpSpPr>
            <p:cNvPr id="43" name="Groupe 52"/>
            <p:cNvGrpSpPr/>
            <p:nvPr/>
          </p:nvGrpSpPr>
          <p:grpSpPr>
            <a:xfrm>
              <a:off x="7242780" y="4406495"/>
              <a:ext cx="1379647" cy="672077"/>
              <a:chOff x="5962796" y="4069686"/>
              <a:chExt cx="1379647" cy="672077"/>
            </a:xfrm>
            <a:grpFill/>
          </p:grpSpPr>
          <p:sp>
            <p:nvSpPr>
              <p:cNvPr id="44" name="Freeform 17"/>
              <p:cNvSpPr>
                <a:spLocks/>
              </p:cNvSpPr>
              <p:nvPr/>
            </p:nvSpPr>
            <p:spPr bwMode="auto">
              <a:xfrm>
                <a:off x="6362700" y="4076700"/>
                <a:ext cx="143721" cy="164738"/>
              </a:xfrm>
              <a:custGeom>
                <a:avLst/>
                <a:gdLst>
                  <a:gd name="T0" fmla="*/ 272 w 272"/>
                  <a:gd name="T1" fmla="*/ 155 h 312"/>
                  <a:gd name="T2" fmla="*/ 270 w 272"/>
                  <a:gd name="T3" fmla="*/ 191 h 312"/>
                  <a:gd name="T4" fmla="*/ 262 w 272"/>
                  <a:gd name="T5" fmla="*/ 223 h 312"/>
                  <a:gd name="T6" fmla="*/ 249 w 272"/>
                  <a:gd name="T7" fmla="*/ 250 h 312"/>
                  <a:gd name="T8" fmla="*/ 233 w 272"/>
                  <a:gd name="T9" fmla="*/ 272 h 312"/>
                  <a:gd name="T10" fmla="*/ 212 w 272"/>
                  <a:gd name="T11" fmla="*/ 289 h 312"/>
                  <a:gd name="T12" fmla="*/ 188 w 272"/>
                  <a:gd name="T13" fmla="*/ 302 h 312"/>
                  <a:gd name="T14" fmla="*/ 163 w 272"/>
                  <a:gd name="T15" fmla="*/ 310 h 312"/>
                  <a:gd name="T16" fmla="*/ 136 w 272"/>
                  <a:gd name="T17" fmla="*/ 312 h 312"/>
                  <a:gd name="T18" fmla="*/ 122 w 272"/>
                  <a:gd name="T19" fmla="*/ 311 h 312"/>
                  <a:gd name="T20" fmla="*/ 95 w 272"/>
                  <a:gd name="T21" fmla="*/ 307 h 312"/>
                  <a:gd name="T22" fmla="*/ 71 w 272"/>
                  <a:gd name="T23" fmla="*/ 296 h 312"/>
                  <a:gd name="T24" fmla="*/ 49 w 272"/>
                  <a:gd name="T25" fmla="*/ 280 h 312"/>
                  <a:gd name="T26" fmla="*/ 30 w 272"/>
                  <a:gd name="T27" fmla="*/ 260 h 312"/>
                  <a:gd name="T28" fmla="*/ 16 w 272"/>
                  <a:gd name="T29" fmla="*/ 236 h 312"/>
                  <a:gd name="T30" fmla="*/ 6 w 272"/>
                  <a:gd name="T31" fmla="*/ 207 h 312"/>
                  <a:gd name="T32" fmla="*/ 0 w 272"/>
                  <a:gd name="T33" fmla="*/ 174 h 312"/>
                  <a:gd name="T34" fmla="*/ 0 w 272"/>
                  <a:gd name="T35" fmla="*/ 155 h 312"/>
                  <a:gd name="T36" fmla="*/ 1 w 272"/>
                  <a:gd name="T37" fmla="*/ 124 h 312"/>
                  <a:gd name="T38" fmla="*/ 6 w 272"/>
                  <a:gd name="T39" fmla="*/ 95 h 312"/>
                  <a:gd name="T40" fmla="*/ 15 w 272"/>
                  <a:gd name="T41" fmla="*/ 68 h 312"/>
                  <a:gd name="T42" fmla="*/ 28 w 272"/>
                  <a:gd name="T43" fmla="*/ 45 h 312"/>
                  <a:gd name="T44" fmla="*/ 47 w 272"/>
                  <a:gd name="T45" fmla="*/ 26 h 312"/>
                  <a:gd name="T46" fmla="*/ 70 w 272"/>
                  <a:gd name="T47" fmla="*/ 11 h 312"/>
                  <a:gd name="T48" fmla="*/ 100 w 272"/>
                  <a:gd name="T49" fmla="*/ 2 h 312"/>
                  <a:gd name="T50" fmla="*/ 136 w 272"/>
                  <a:gd name="T51" fmla="*/ 0 h 312"/>
                  <a:gd name="T52" fmla="*/ 156 w 272"/>
                  <a:gd name="T53" fmla="*/ 0 h 312"/>
                  <a:gd name="T54" fmla="*/ 191 w 272"/>
                  <a:gd name="T55" fmla="*/ 7 h 312"/>
                  <a:gd name="T56" fmla="*/ 219 w 272"/>
                  <a:gd name="T57" fmla="*/ 18 h 312"/>
                  <a:gd name="T58" fmla="*/ 240 w 272"/>
                  <a:gd name="T59" fmla="*/ 34 h 312"/>
                  <a:gd name="T60" fmla="*/ 254 w 272"/>
                  <a:gd name="T61" fmla="*/ 57 h 312"/>
                  <a:gd name="T62" fmla="*/ 264 w 272"/>
                  <a:gd name="T63" fmla="*/ 81 h 312"/>
                  <a:gd name="T64" fmla="*/ 270 w 272"/>
                  <a:gd name="T65" fmla="*/ 109 h 312"/>
                  <a:gd name="T66" fmla="*/ 272 w 272"/>
                  <a:gd name="T67" fmla="*/ 15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45" name="Freeform 21"/>
              <p:cNvSpPr>
                <a:spLocks/>
              </p:cNvSpPr>
              <p:nvPr/>
            </p:nvSpPr>
            <p:spPr bwMode="auto">
              <a:xfrm>
                <a:off x="6300924" y="4264235"/>
                <a:ext cx="261226" cy="221757"/>
              </a:xfrm>
              <a:custGeom>
                <a:avLst/>
                <a:gdLst>
                  <a:gd name="T0" fmla="*/ 220 w 452"/>
                  <a:gd name="T1" fmla="*/ 322 h 322"/>
                  <a:gd name="T2" fmla="*/ 240 w 452"/>
                  <a:gd name="T3" fmla="*/ 297 h 322"/>
                  <a:gd name="T4" fmla="*/ 270 w 452"/>
                  <a:gd name="T5" fmla="*/ 264 h 322"/>
                  <a:gd name="T6" fmla="*/ 312 w 452"/>
                  <a:gd name="T7" fmla="*/ 230 h 322"/>
                  <a:gd name="T8" fmla="*/ 336 w 452"/>
                  <a:gd name="T9" fmla="*/ 216 h 322"/>
                  <a:gd name="T10" fmla="*/ 360 w 452"/>
                  <a:gd name="T11" fmla="*/ 205 h 322"/>
                  <a:gd name="T12" fmla="*/ 402 w 452"/>
                  <a:gd name="T13" fmla="*/ 188 h 322"/>
                  <a:gd name="T14" fmla="*/ 442 w 452"/>
                  <a:gd name="T15" fmla="*/ 175 h 322"/>
                  <a:gd name="T16" fmla="*/ 452 w 452"/>
                  <a:gd name="T17" fmla="*/ 173 h 322"/>
                  <a:gd name="T18" fmla="*/ 430 w 452"/>
                  <a:gd name="T19" fmla="*/ 152 h 322"/>
                  <a:gd name="T20" fmla="*/ 411 w 452"/>
                  <a:gd name="T21" fmla="*/ 128 h 322"/>
                  <a:gd name="T22" fmla="*/ 396 w 452"/>
                  <a:gd name="T23" fmla="*/ 98 h 322"/>
                  <a:gd name="T24" fmla="*/ 384 w 452"/>
                  <a:gd name="T25" fmla="*/ 69 h 322"/>
                  <a:gd name="T26" fmla="*/ 370 w 452"/>
                  <a:gd name="T27" fmla="*/ 44 h 322"/>
                  <a:gd name="T28" fmla="*/ 354 w 452"/>
                  <a:gd name="T29" fmla="*/ 24 h 322"/>
                  <a:gd name="T30" fmla="*/ 335 w 452"/>
                  <a:gd name="T31" fmla="*/ 10 h 322"/>
                  <a:gd name="T32" fmla="*/ 328 w 452"/>
                  <a:gd name="T33" fmla="*/ 8 h 322"/>
                  <a:gd name="T34" fmla="*/ 293 w 452"/>
                  <a:gd name="T35" fmla="*/ 2 h 322"/>
                  <a:gd name="T36" fmla="*/ 227 w 452"/>
                  <a:gd name="T37" fmla="*/ 0 h 322"/>
                  <a:gd name="T38" fmla="*/ 160 w 452"/>
                  <a:gd name="T39" fmla="*/ 3 h 322"/>
                  <a:gd name="T40" fmla="*/ 132 w 452"/>
                  <a:gd name="T41" fmla="*/ 9 h 322"/>
                  <a:gd name="T42" fmla="*/ 113 w 452"/>
                  <a:gd name="T43" fmla="*/ 16 h 322"/>
                  <a:gd name="T44" fmla="*/ 101 w 452"/>
                  <a:gd name="T45" fmla="*/ 25 h 322"/>
                  <a:gd name="T46" fmla="*/ 83 w 452"/>
                  <a:gd name="T47" fmla="*/ 47 h 322"/>
                  <a:gd name="T48" fmla="*/ 71 w 452"/>
                  <a:gd name="T49" fmla="*/ 69 h 322"/>
                  <a:gd name="T50" fmla="*/ 60 w 452"/>
                  <a:gd name="T51" fmla="*/ 97 h 322"/>
                  <a:gd name="T52" fmla="*/ 53 w 452"/>
                  <a:gd name="T53" fmla="*/ 111 h 322"/>
                  <a:gd name="T54" fmla="*/ 34 w 452"/>
                  <a:gd name="T55" fmla="*/ 138 h 322"/>
                  <a:gd name="T56" fmla="*/ 7 w 452"/>
                  <a:gd name="T57" fmla="*/ 166 h 322"/>
                  <a:gd name="T58" fmla="*/ 0 w 452"/>
                  <a:gd name="T59" fmla="*/ 173 h 322"/>
                  <a:gd name="T60" fmla="*/ 68 w 452"/>
                  <a:gd name="T61" fmla="*/ 202 h 322"/>
                  <a:gd name="T62" fmla="*/ 98 w 452"/>
                  <a:gd name="T63" fmla="*/ 217 h 322"/>
                  <a:gd name="T64" fmla="*/ 144 w 452"/>
                  <a:gd name="T65" fmla="*/ 250 h 322"/>
                  <a:gd name="T66" fmla="*/ 183 w 452"/>
                  <a:gd name="T67" fmla="*/ 283 h 322"/>
                  <a:gd name="T68" fmla="*/ 210 w 452"/>
                  <a:gd name="T69" fmla="*/ 310 h 322"/>
                  <a:gd name="T70" fmla="*/ 220 w 452"/>
                  <a:gd name="T71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40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4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60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5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6" y="188"/>
                    </a:lnTo>
                    <a:lnTo>
                      <a:pt x="68" y="202"/>
                    </a:lnTo>
                    <a:lnTo>
                      <a:pt x="98" y="217"/>
                    </a:lnTo>
                    <a:lnTo>
                      <a:pt x="98" y="217"/>
                    </a:lnTo>
                    <a:lnTo>
                      <a:pt x="121" y="232"/>
                    </a:lnTo>
                    <a:lnTo>
                      <a:pt x="144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46" name="Freeform 22"/>
              <p:cNvSpPr>
                <a:spLocks/>
              </p:cNvSpPr>
              <p:nvPr/>
            </p:nvSpPr>
            <p:spPr bwMode="auto">
              <a:xfrm>
                <a:off x="6762422" y="4264235"/>
                <a:ext cx="262968" cy="221757"/>
              </a:xfrm>
              <a:custGeom>
                <a:avLst/>
                <a:gdLst>
                  <a:gd name="T0" fmla="*/ 220 w 452"/>
                  <a:gd name="T1" fmla="*/ 322 h 322"/>
                  <a:gd name="T2" fmla="*/ 239 w 452"/>
                  <a:gd name="T3" fmla="*/ 297 h 322"/>
                  <a:gd name="T4" fmla="*/ 270 w 452"/>
                  <a:gd name="T5" fmla="*/ 264 h 322"/>
                  <a:gd name="T6" fmla="*/ 312 w 452"/>
                  <a:gd name="T7" fmla="*/ 230 h 322"/>
                  <a:gd name="T8" fmla="*/ 336 w 452"/>
                  <a:gd name="T9" fmla="*/ 216 h 322"/>
                  <a:gd name="T10" fmla="*/ 360 w 452"/>
                  <a:gd name="T11" fmla="*/ 205 h 322"/>
                  <a:gd name="T12" fmla="*/ 402 w 452"/>
                  <a:gd name="T13" fmla="*/ 188 h 322"/>
                  <a:gd name="T14" fmla="*/ 442 w 452"/>
                  <a:gd name="T15" fmla="*/ 175 h 322"/>
                  <a:gd name="T16" fmla="*/ 452 w 452"/>
                  <a:gd name="T17" fmla="*/ 173 h 322"/>
                  <a:gd name="T18" fmla="*/ 430 w 452"/>
                  <a:gd name="T19" fmla="*/ 152 h 322"/>
                  <a:gd name="T20" fmla="*/ 411 w 452"/>
                  <a:gd name="T21" fmla="*/ 128 h 322"/>
                  <a:gd name="T22" fmla="*/ 396 w 452"/>
                  <a:gd name="T23" fmla="*/ 98 h 322"/>
                  <a:gd name="T24" fmla="*/ 383 w 452"/>
                  <a:gd name="T25" fmla="*/ 69 h 322"/>
                  <a:gd name="T26" fmla="*/ 370 w 452"/>
                  <a:gd name="T27" fmla="*/ 44 h 322"/>
                  <a:gd name="T28" fmla="*/ 354 w 452"/>
                  <a:gd name="T29" fmla="*/ 24 h 322"/>
                  <a:gd name="T30" fmla="*/ 334 w 452"/>
                  <a:gd name="T31" fmla="*/ 10 h 322"/>
                  <a:gd name="T32" fmla="*/ 328 w 452"/>
                  <a:gd name="T33" fmla="*/ 8 h 322"/>
                  <a:gd name="T34" fmla="*/ 293 w 452"/>
                  <a:gd name="T35" fmla="*/ 2 h 322"/>
                  <a:gd name="T36" fmla="*/ 227 w 452"/>
                  <a:gd name="T37" fmla="*/ 0 h 322"/>
                  <a:gd name="T38" fmla="*/ 158 w 452"/>
                  <a:gd name="T39" fmla="*/ 3 h 322"/>
                  <a:gd name="T40" fmla="*/ 132 w 452"/>
                  <a:gd name="T41" fmla="*/ 9 h 322"/>
                  <a:gd name="T42" fmla="*/ 113 w 452"/>
                  <a:gd name="T43" fmla="*/ 16 h 322"/>
                  <a:gd name="T44" fmla="*/ 101 w 452"/>
                  <a:gd name="T45" fmla="*/ 25 h 322"/>
                  <a:gd name="T46" fmla="*/ 83 w 452"/>
                  <a:gd name="T47" fmla="*/ 47 h 322"/>
                  <a:gd name="T48" fmla="*/ 71 w 452"/>
                  <a:gd name="T49" fmla="*/ 69 h 322"/>
                  <a:gd name="T50" fmla="*/ 60 w 452"/>
                  <a:gd name="T51" fmla="*/ 97 h 322"/>
                  <a:gd name="T52" fmla="*/ 53 w 452"/>
                  <a:gd name="T53" fmla="*/ 111 h 322"/>
                  <a:gd name="T54" fmla="*/ 34 w 452"/>
                  <a:gd name="T55" fmla="*/ 138 h 322"/>
                  <a:gd name="T56" fmla="*/ 7 w 452"/>
                  <a:gd name="T57" fmla="*/ 166 h 322"/>
                  <a:gd name="T58" fmla="*/ 0 w 452"/>
                  <a:gd name="T59" fmla="*/ 173 h 322"/>
                  <a:gd name="T60" fmla="*/ 68 w 452"/>
                  <a:gd name="T61" fmla="*/ 202 h 322"/>
                  <a:gd name="T62" fmla="*/ 97 w 452"/>
                  <a:gd name="T63" fmla="*/ 217 h 322"/>
                  <a:gd name="T64" fmla="*/ 143 w 452"/>
                  <a:gd name="T65" fmla="*/ 250 h 322"/>
                  <a:gd name="T66" fmla="*/ 183 w 452"/>
                  <a:gd name="T67" fmla="*/ 283 h 322"/>
                  <a:gd name="T68" fmla="*/ 210 w 452"/>
                  <a:gd name="T69" fmla="*/ 310 h 322"/>
                  <a:gd name="T70" fmla="*/ 220 w 452"/>
                  <a:gd name="T71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39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3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58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3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5" y="188"/>
                    </a:lnTo>
                    <a:lnTo>
                      <a:pt x="68" y="202"/>
                    </a:lnTo>
                    <a:lnTo>
                      <a:pt x="97" y="217"/>
                    </a:lnTo>
                    <a:lnTo>
                      <a:pt x="97" y="217"/>
                    </a:lnTo>
                    <a:lnTo>
                      <a:pt x="121" y="232"/>
                    </a:lnTo>
                    <a:lnTo>
                      <a:pt x="143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47" name="Freeform 65"/>
              <p:cNvSpPr>
                <a:spLocks/>
              </p:cNvSpPr>
              <p:nvPr/>
            </p:nvSpPr>
            <p:spPr bwMode="auto">
              <a:xfrm>
                <a:off x="6435871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48" name="Freeform 65"/>
              <p:cNvSpPr>
                <a:spLocks/>
              </p:cNvSpPr>
              <p:nvPr/>
            </p:nvSpPr>
            <p:spPr bwMode="auto">
              <a:xfrm>
                <a:off x="6905771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49" name="Freeform 65"/>
              <p:cNvSpPr>
                <a:spLocks/>
              </p:cNvSpPr>
              <p:nvPr/>
            </p:nvSpPr>
            <p:spPr bwMode="auto">
              <a:xfrm>
                <a:off x="5962796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0" name="Freeform 17"/>
              <p:cNvSpPr>
                <a:spLocks/>
              </p:cNvSpPr>
              <p:nvPr/>
            </p:nvSpPr>
            <p:spPr bwMode="auto">
              <a:xfrm>
                <a:off x="6829425" y="4076700"/>
                <a:ext cx="143721" cy="164738"/>
              </a:xfrm>
              <a:custGeom>
                <a:avLst/>
                <a:gdLst>
                  <a:gd name="T0" fmla="*/ 272 w 272"/>
                  <a:gd name="T1" fmla="*/ 155 h 312"/>
                  <a:gd name="T2" fmla="*/ 270 w 272"/>
                  <a:gd name="T3" fmla="*/ 191 h 312"/>
                  <a:gd name="T4" fmla="*/ 262 w 272"/>
                  <a:gd name="T5" fmla="*/ 223 h 312"/>
                  <a:gd name="T6" fmla="*/ 249 w 272"/>
                  <a:gd name="T7" fmla="*/ 250 h 312"/>
                  <a:gd name="T8" fmla="*/ 233 w 272"/>
                  <a:gd name="T9" fmla="*/ 272 h 312"/>
                  <a:gd name="T10" fmla="*/ 212 w 272"/>
                  <a:gd name="T11" fmla="*/ 289 h 312"/>
                  <a:gd name="T12" fmla="*/ 188 w 272"/>
                  <a:gd name="T13" fmla="*/ 302 h 312"/>
                  <a:gd name="T14" fmla="*/ 163 w 272"/>
                  <a:gd name="T15" fmla="*/ 310 h 312"/>
                  <a:gd name="T16" fmla="*/ 136 w 272"/>
                  <a:gd name="T17" fmla="*/ 312 h 312"/>
                  <a:gd name="T18" fmla="*/ 122 w 272"/>
                  <a:gd name="T19" fmla="*/ 311 h 312"/>
                  <a:gd name="T20" fmla="*/ 95 w 272"/>
                  <a:gd name="T21" fmla="*/ 307 h 312"/>
                  <a:gd name="T22" fmla="*/ 71 w 272"/>
                  <a:gd name="T23" fmla="*/ 296 h 312"/>
                  <a:gd name="T24" fmla="*/ 49 w 272"/>
                  <a:gd name="T25" fmla="*/ 280 h 312"/>
                  <a:gd name="T26" fmla="*/ 30 w 272"/>
                  <a:gd name="T27" fmla="*/ 260 h 312"/>
                  <a:gd name="T28" fmla="*/ 16 w 272"/>
                  <a:gd name="T29" fmla="*/ 236 h 312"/>
                  <a:gd name="T30" fmla="*/ 6 w 272"/>
                  <a:gd name="T31" fmla="*/ 207 h 312"/>
                  <a:gd name="T32" fmla="*/ 0 w 272"/>
                  <a:gd name="T33" fmla="*/ 174 h 312"/>
                  <a:gd name="T34" fmla="*/ 0 w 272"/>
                  <a:gd name="T35" fmla="*/ 155 h 312"/>
                  <a:gd name="T36" fmla="*/ 1 w 272"/>
                  <a:gd name="T37" fmla="*/ 124 h 312"/>
                  <a:gd name="T38" fmla="*/ 6 w 272"/>
                  <a:gd name="T39" fmla="*/ 95 h 312"/>
                  <a:gd name="T40" fmla="*/ 15 w 272"/>
                  <a:gd name="T41" fmla="*/ 68 h 312"/>
                  <a:gd name="T42" fmla="*/ 28 w 272"/>
                  <a:gd name="T43" fmla="*/ 45 h 312"/>
                  <a:gd name="T44" fmla="*/ 47 w 272"/>
                  <a:gd name="T45" fmla="*/ 26 h 312"/>
                  <a:gd name="T46" fmla="*/ 70 w 272"/>
                  <a:gd name="T47" fmla="*/ 11 h 312"/>
                  <a:gd name="T48" fmla="*/ 100 w 272"/>
                  <a:gd name="T49" fmla="*/ 2 h 312"/>
                  <a:gd name="T50" fmla="*/ 136 w 272"/>
                  <a:gd name="T51" fmla="*/ 0 h 312"/>
                  <a:gd name="T52" fmla="*/ 156 w 272"/>
                  <a:gd name="T53" fmla="*/ 0 h 312"/>
                  <a:gd name="T54" fmla="*/ 191 w 272"/>
                  <a:gd name="T55" fmla="*/ 7 h 312"/>
                  <a:gd name="T56" fmla="*/ 219 w 272"/>
                  <a:gd name="T57" fmla="*/ 18 h 312"/>
                  <a:gd name="T58" fmla="*/ 240 w 272"/>
                  <a:gd name="T59" fmla="*/ 34 h 312"/>
                  <a:gd name="T60" fmla="*/ 254 w 272"/>
                  <a:gd name="T61" fmla="*/ 57 h 312"/>
                  <a:gd name="T62" fmla="*/ 264 w 272"/>
                  <a:gd name="T63" fmla="*/ 81 h 312"/>
                  <a:gd name="T64" fmla="*/ 270 w 272"/>
                  <a:gd name="T65" fmla="*/ 109 h 312"/>
                  <a:gd name="T66" fmla="*/ 272 w 272"/>
                  <a:gd name="T67" fmla="*/ 15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1" name="Freeform 66"/>
              <p:cNvSpPr>
                <a:spLocks/>
              </p:cNvSpPr>
              <p:nvPr/>
            </p:nvSpPr>
            <p:spPr bwMode="auto">
              <a:xfrm>
                <a:off x="6037073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2" name="Freeform 66"/>
              <p:cNvSpPr>
                <a:spLocks/>
              </p:cNvSpPr>
              <p:nvPr/>
            </p:nvSpPr>
            <p:spPr bwMode="auto">
              <a:xfrm>
                <a:off x="6522848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3" name="Freeform 66"/>
              <p:cNvSpPr>
                <a:spLocks/>
              </p:cNvSpPr>
              <p:nvPr/>
            </p:nvSpPr>
            <p:spPr bwMode="auto">
              <a:xfrm>
                <a:off x="6989573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grpSp>
          <p:nvGrpSpPr>
            <p:cNvPr id="54" name="Groupe 52"/>
            <p:cNvGrpSpPr/>
            <p:nvPr/>
          </p:nvGrpSpPr>
          <p:grpSpPr>
            <a:xfrm>
              <a:off x="7732407" y="4404516"/>
              <a:ext cx="1379647" cy="672077"/>
              <a:chOff x="5962796" y="4069686"/>
              <a:chExt cx="1379647" cy="672077"/>
            </a:xfrm>
            <a:grpFill/>
          </p:grpSpPr>
          <p:sp>
            <p:nvSpPr>
              <p:cNvPr id="55" name="Freeform 17"/>
              <p:cNvSpPr>
                <a:spLocks/>
              </p:cNvSpPr>
              <p:nvPr/>
            </p:nvSpPr>
            <p:spPr bwMode="auto">
              <a:xfrm>
                <a:off x="6362700" y="4076700"/>
                <a:ext cx="143721" cy="164738"/>
              </a:xfrm>
              <a:custGeom>
                <a:avLst/>
                <a:gdLst>
                  <a:gd name="T0" fmla="*/ 272 w 272"/>
                  <a:gd name="T1" fmla="*/ 155 h 312"/>
                  <a:gd name="T2" fmla="*/ 270 w 272"/>
                  <a:gd name="T3" fmla="*/ 191 h 312"/>
                  <a:gd name="T4" fmla="*/ 262 w 272"/>
                  <a:gd name="T5" fmla="*/ 223 h 312"/>
                  <a:gd name="T6" fmla="*/ 249 w 272"/>
                  <a:gd name="T7" fmla="*/ 250 h 312"/>
                  <a:gd name="T8" fmla="*/ 233 w 272"/>
                  <a:gd name="T9" fmla="*/ 272 h 312"/>
                  <a:gd name="T10" fmla="*/ 212 w 272"/>
                  <a:gd name="T11" fmla="*/ 289 h 312"/>
                  <a:gd name="T12" fmla="*/ 188 w 272"/>
                  <a:gd name="T13" fmla="*/ 302 h 312"/>
                  <a:gd name="T14" fmla="*/ 163 w 272"/>
                  <a:gd name="T15" fmla="*/ 310 h 312"/>
                  <a:gd name="T16" fmla="*/ 136 w 272"/>
                  <a:gd name="T17" fmla="*/ 312 h 312"/>
                  <a:gd name="T18" fmla="*/ 122 w 272"/>
                  <a:gd name="T19" fmla="*/ 311 h 312"/>
                  <a:gd name="T20" fmla="*/ 95 w 272"/>
                  <a:gd name="T21" fmla="*/ 307 h 312"/>
                  <a:gd name="T22" fmla="*/ 71 w 272"/>
                  <a:gd name="T23" fmla="*/ 296 h 312"/>
                  <a:gd name="T24" fmla="*/ 49 w 272"/>
                  <a:gd name="T25" fmla="*/ 280 h 312"/>
                  <a:gd name="T26" fmla="*/ 30 w 272"/>
                  <a:gd name="T27" fmla="*/ 260 h 312"/>
                  <a:gd name="T28" fmla="*/ 16 w 272"/>
                  <a:gd name="T29" fmla="*/ 236 h 312"/>
                  <a:gd name="T30" fmla="*/ 6 w 272"/>
                  <a:gd name="T31" fmla="*/ 207 h 312"/>
                  <a:gd name="T32" fmla="*/ 0 w 272"/>
                  <a:gd name="T33" fmla="*/ 174 h 312"/>
                  <a:gd name="T34" fmla="*/ 0 w 272"/>
                  <a:gd name="T35" fmla="*/ 155 h 312"/>
                  <a:gd name="T36" fmla="*/ 1 w 272"/>
                  <a:gd name="T37" fmla="*/ 124 h 312"/>
                  <a:gd name="T38" fmla="*/ 6 w 272"/>
                  <a:gd name="T39" fmla="*/ 95 h 312"/>
                  <a:gd name="T40" fmla="*/ 15 w 272"/>
                  <a:gd name="T41" fmla="*/ 68 h 312"/>
                  <a:gd name="T42" fmla="*/ 28 w 272"/>
                  <a:gd name="T43" fmla="*/ 45 h 312"/>
                  <a:gd name="T44" fmla="*/ 47 w 272"/>
                  <a:gd name="T45" fmla="*/ 26 h 312"/>
                  <a:gd name="T46" fmla="*/ 70 w 272"/>
                  <a:gd name="T47" fmla="*/ 11 h 312"/>
                  <a:gd name="T48" fmla="*/ 100 w 272"/>
                  <a:gd name="T49" fmla="*/ 2 h 312"/>
                  <a:gd name="T50" fmla="*/ 136 w 272"/>
                  <a:gd name="T51" fmla="*/ 0 h 312"/>
                  <a:gd name="T52" fmla="*/ 156 w 272"/>
                  <a:gd name="T53" fmla="*/ 0 h 312"/>
                  <a:gd name="T54" fmla="*/ 191 w 272"/>
                  <a:gd name="T55" fmla="*/ 7 h 312"/>
                  <a:gd name="T56" fmla="*/ 219 w 272"/>
                  <a:gd name="T57" fmla="*/ 18 h 312"/>
                  <a:gd name="T58" fmla="*/ 240 w 272"/>
                  <a:gd name="T59" fmla="*/ 34 h 312"/>
                  <a:gd name="T60" fmla="*/ 254 w 272"/>
                  <a:gd name="T61" fmla="*/ 57 h 312"/>
                  <a:gd name="T62" fmla="*/ 264 w 272"/>
                  <a:gd name="T63" fmla="*/ 81 h 312"/>
                  <a:gd name="T64" fmla="*/ 270 w 272"/>
                  <a:gd name="T65" fmla="*/ 109 h 312"/>
                  <a:gd name="T66" fmla="*/ 272 w 272"/>
                  <a:gd name="T67" fmla="*/ 15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6300924" y="4264235"/>
                <a:ext cx="261226" cy="221757"/>
              </a:xfrm>
              <a:custGeom>
                <a:avLst/>
                <a:gdLst>
                  <a:gd name="T0" fmla="*/ 220 w 452"/>
                  <a:gd name="T1" fmla="*/ 322 h 322"/>
                  <a:gd name="T2" fmla="*/ 240 w 452"/>
                  <a:gd name="T3" fmla="*/ 297 h 322"/>
                  <a:gd name="T4" fmla="*/ 270 w 452"/>
                  <a:gd name="T5" fmla="*/ 264 h 322"/>
                  <a:gd name="T6" fmla="*/ 312 w 452"/>
                  <a:gd name="T7" fmla="*/ 230 h 322"/>
                  <a:gd name="T8" fmla="*/ 336 w 452"/>
                  <a:gd name="T9" fmla="*/ 216 h 322"/>
                  <a:gd name="T10" fmla="*/ 360 w 452"/>
                  <a:gd name="T11" fmla="*/ 205 h 322"/>
                  <a:gd name="T12" fmla="*/ 402 w 452"/>
                  <a:gd name="T13" fmla="*/ 188 h 322"/>
                  <a:gd name="T14" fmla="*/ 442 w 452"/>
                  <a:gd name="T15" fmla="*/ 175 h 322"/>
                  <a:gd name="T16" fmla="*/ 452 w 452"/>
                  <a:gd name="T17" fmla="*/ 173 h 322"/>
                  <a:gd name="T18" fmla="*/ 430 w 452"/>
                  <a:gd name="T19" fmla="*/ 152 h 322"/>
                  <a:gd name="T20" fmla="*/ 411 w 452"/>
                  <a:gd name="T21" fmla="*/ 128 h 322"/>
                  <a:gd name="T22" fmla="*/ 396 w 452"/>
                  <a:gd name="T23" fmla="*/ 98 h 322"/>
                  <a:gd name="T24" fmla="*/ 384 w 452"/>
                  <a:gd name="T25" fmla="*/ 69 h 322"/>
                  <a:gd name="T26" fmla="*/ 370 w 452"/>
                  <a:gd name="T27" fmla="*/ 44 h 322"/>
                  <a:gd name="T28" fmla="*/ 354 w 452"/>
                  <a:gd name="T29" fmla="*/ 24 h 322"/>
                  <a:gd name="T30" fmla="*/ 335 w 452"/>
                  <a:gd name="T31" fmla="*/ 10 h 322"/>
                  <a:gd name="T32" fmla="*/ 328 w 452"/>
                  <a:gd name="T33" fmla="*/ 8 h 322"/>
                  <a:gd name="T34" fmla="*/ 293 w 452"/>
                  <a:gd name="T35" fmla="*/ 2 h 322"/>
                  <a:gd name="T36" fmla="*/ 227 w 452"/>
                  <a:gd name="T37" fmla="*/ 0 h 322"/>
                  <a:gd name="T38" fmla="*/ 160 w 452"/>
                  <a:gd name="T39" fmla="*/ 3 h 322"/>
                  <a:gd name="T40" fmla="*/ 132 w 452"/>
                  <a:gd name="T41" fmla="*/ 9 h 322"/>
                  <a:gd name="T42" fmla="*/ 113 w 452"/>
                  <a:gd name="T43" fmla="*/ 16 h 322"/>
                  <a:gd name="T44" fmla="*/ 101 w 452"/>
                  <a:gd name="T45" fmla="*/ 25 h 322"/>
                  <a:gd name="T46" fmla="*/ 83 w 452"/>
                  <a:gd name="T47" fmla="*/ 47 h 322"/>
                  <a:gd name="T48" fmla="*/ 71 w 452"/>
                  <a:gd name="T49" fmla="*/ 69 h 322"/>
                  <a:gd name="T50" fmla="*/ 60 w 452"/>
                  <a:gd name="T51" fmla="*/ 97 h 322"/>
                  <a:gd name="T52" fmla="*/ 53 w 452"/>
                  <a:gd name="T53" fmla="*/ 111 h 322"/>
                  <a:gd name="T54" fmla="*/ 34 w 452"/>
                  <a:gd name="T55" fmla="*/ 138 h 322"/>
                  <a:gd name="T56" fmla="*/ 7 w 452"/>
                  <a:gd name="T57" fmla="*/ 166 h 322"/>
                  <a:gd name="T58" fmla="*/ 0 w 452"/>
                  <a:gd name="T59" fmla="*/ 173 h 322"/>
                  <a:gd name="T60" fmla="*/ 68 w 452"/>
                  <a:gd name="T61" fmla="*/ 202 h 322"/>
                  <a:gd name="T62" fmla="*/ 98 w 452"/>
                  <a:gd name="T63" fmla="*/ 217 h 322"/>
                  <a:gd name="T64" fmla="*/ 144 w 452"/>
                  <a:gd name="T65" fmla="*/ 250 h 322"/>
                  <a:gd name="T66" fmla="*/ 183 w 452"/>
                  <a:gd name="T67" fmla="*/ 283 h 322"/>
                  <a:gd name="T68" fmla="*/ 210 w 452"/>
                  <a:gd name="T69" fmla="*/ 310 h 322"/>
                  <a:gd name="T70" fmla="*/ 220 w 452"/>
                  <a:gd name="T71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40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4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5" y="10"/>
                    </a:lnTo>
                    <a:lnTo>
                      <a:pt x="335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60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5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6" y="188"/>
                    </a:lnTo>
                    <a:lnTo>
                      <a:pt x="68" y="202"/>
                    </a:lnTo>
                    <a:lnTo>
                      <a:pt x="98" y="217"/>
                    </a:lnTo>
                    <a:lnTo>
                      <a:pt x="98" y="217"/>
                    </a:lnTo>
                    <a:lnTo>
                      <a:pt x="121" y="232"/>
                    </a:lnTo>
                    <a:lnTo>
                      <a:pt x="144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6762422" y="4264235"/>
                <a:ext cx="262968" cy="221757"/>
              </a:xfrm>
              <a:custGeom>
                <a:avLst/>
                <a:gdLst>
                  <a:gd name="T0" fmla="*/ 220 w 452"/>
                  <a:gd name="T1" fmla="*/ 322 h 322"/>
                  <a:gd name="T2" fmla="*/ 239 w 452"/>
                  <a:gd name="T3" fmla="*/ 297 h 322"/>
                  <a:gd name="T4" fmla="*/ 270 w 452"/>
                  <a:gd name="T5" fmla="*/ 264 h 322"/>
                  <a:gd name="T6" fmla="*/ 312 w 452"/>
                  <a:gd name="T7" fmla="*/ 230 h 322"/>
                  <a:gd name="T8" fmla="*/ 336 w 452"/>
                  <a:gd name="T9" fmla="*/ 216 h 322"/>
                  <a:gd name="T10" fmla="*/ 360 w 452"/>
                  <a:gd name="T11" fmla="*/ 205 h 322"/>
                  <a:gd name="T12" fmla="*/ 402 w 452"/>
                  <a:gd name="T13" fmla="*/ 188 h 322"/>
                  <a:gd name="T14" fmla="*/ 442 w 452"/>
                  <a:gd name="T15" fmla="*/ 175 h 322"/>
                  <a:gd name="T16" fmla="*/ 452 w 452"/>
                  <a:gd name="T17" fmla="*/ 173 h 322"/>
                  <a:gd name="T18" fmla="*/ 430 w 452"/>
                  <a:gd name="T19" fmla="*/ 152 h 322"/>
                  <a:gd name="T20" fmla="*/ 411 w 452"/>
                  <a:gd name="T21" fmla="*/ 128 h 322"/>
                  <a:gd name="T22" fmla="*/ 396 w 452"/>
                  <a:gd name="T23" fmla="*/ 98 h 322"/>
                  <a:gd name="T24" fmla="*/ 383 w 452"/>
                  <a:gd name="T25" fmla="*/ 69 h 322"/>
                  <a:gd name="T26" fmla="*/ 370 w 452"/>
                  <a:gd name="T27" fmla="*/ 44 h 322"/>
                  <a:gd name="T28" fmla="*/ 354 w 452"/>
                  <a:gd name="T29" fmla="*/ 24 h 322"/>
                  <a:gd name="T30" fmla="*/ 334 w 452"/>
                  <a:gd name="T31" fmla="*/ 10 h 322"/>
                  <a:gd name="T32" fmla="*/ 328 w 452"/>
                  <a:gd name="T33" fmla="*/ 8 h 322"/>
                  <a:gd name="T34" fmla="*/ 293 w 452"/>
                  <a:gd name="T35" fmla="*/ 2 h 322"/>
                  <a:gd name="T36" fmla="*/ 227 w 452"/>
                  <a:gd name="T37" fmla="*/ 0 h 322"/>
                  <a:gd name="T38" fmla="*/ 158 w 452"/>
                  <a:gd name="T39" fmla="*/ 3 h 322"/>
                  <a:gd name="T40" fmla="*/ 132 w 452"/>
                  <a:gd name="T41" fmla="*/ 9 h 322"/>
                  <a:gd name="T42" fmla="*/ 113 w 452"/>
                  <a:gd name="T43" fmla="*/ 16 h 322"/>
                  <a:gd name="T44" fmla="*/ 101 w 452"/>
                  <a:gd name="T45" fmla="*/ 25 h 322"/>
                  <a:gd name="T46" fmla="*/ 83 w 452"/>
                  <a:gd name="T47" fmla="*/ 47 h 322"/>
                  <a:gd name="T48" fmla="*/ 71 w 452"/>
                  <a:gd name="T49" fmla="*/ 69 h 322"/>
                  <a:gd name="T50" fmla="*/ 60 w 452"/>
                  <a:gd name="T51" fmla="*/ 97 h 322"/>
                  <a:gd name="T52" fmla="*/ 53 w 452"/>
                  <a:gd name="T53" fmla="*/ 111 h 322"/>
                  <a:gd name="T54" fmla="*/ 34 w 452"/>
                  <a:gd name="T55" fmla="*/ 138 h 322"/>
                  <a:gd name="T56" fmla="*/ 7 w 452"/>
                  <a:gd name="T57" fmla="*/ 166 h 322"/>
                  <a:gd name="T58" fmla="*/ 0 w 452"/>
                  <a:gd name="T59" fmla="*/ 173 h 322"/>
                  <a:gd name="T60" fmla="*/ 68 w 452"/>
                  <a:gd name="T61" fmla="*/ 202 h 322"/>
                  <a:gd name="T62" fmla="*/ 97 w 452"/>
                  <a:gd name="T63" fmla="*/ 217 h 322"/>
                  <a:gd name="T64" fmla="*/ 143 w 452"/>
                  <a:gd name="T65" fmla="*/ 250 h 322"/>
                  <a:gd name="T66" fmla="*/ 183 w 452"/>
                  <a:gd name="T67" fmla="*/ 283 h 322"/>
                  <a:gd name="T68" fmla="*/ 210 w 452"/>
                  <a:gd name="T69" fmla="*/ 310 h 322"/>
                  <a:gd name="T70" fmla="*/ 220 w 452"/>
                  <a:gd name="T71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52" h="322">
                    <a:moveTo>
                      <a:pt x="220" y="322"/>
                    </a:moveTo>
                    <a:lnTo>
                      <a:pt x="220" y="322"/>
                    </a:lnTo>
                    <a:lnTo>
                      <a:pt x="228" y="310"/>
                    </a:lnTo>
                    <a:lnTo>
                      <a:pt x="239" y="297"/>
                    </a:lnTo>
                    <a:lnTo>
                      <a:pt x="254" y="281"/>
                    </a:lnTo>
                    <a:lnTo>
                      <a:pt x="270" y="264"/>
                    </a:lnTo>
                    <a:lnTo>
                      <a:pt x="290" y="246"/>
                    </a:lnTo>
                    <a:lnTo>
                      <a:pt x="312" y="230"/>
                    </a:lnTo>
                    <a:lnTo>
                      <a:pt x="324" y="223"/>
                    </a:lnTo>
                    <a:lnTo>
                      <a:pt x="336" y="216"/>
                    </a:lnTo>
                    <a:lnTo>
                      <a:pt x="336" y="216"/>
                    </a:lnTo>
                    <a:lnTo>
                      <a:pt x="360" y="205"/>
                    </a:lnTo>
                    <a:lnTo>
                      <a:pt x="382" y="196"/>
                    </a:lnTo>
                    <a:lnTo>
                      <a:pt x="402" y="188"/>
                    </a:lnTo>
                    <a:lnTo>
                      <a:pt x="418" y="182"/>
                    </a:lnTo>
                    <a:lnTo>
                      <a:pt x="442" y="175"/>
                    </a:lnTo>
                    <a:lnTo>
                      <a:pt x="452" y="173"/>
                    </a:lnTo>
                    <a:lnTo>
                      <a:pt x="452" y="173"/>
                    </a:lnTo>
                    <a:lnTo>
                      <a:pt x="445" y="167"/>
                    </a:lnTo>
                    <a:lnTo>
                      <a:pt x="430" y="152"/>
                    </a:lnTo>
                    <a:lnTo>
                      <a:pt x="420" y="140"/>
                    </a:lnTo>
                    <a:lnTo>
                      <a:pt x="411" y="128"/>
                    </a:lnTo>
                    <a:lnTo>
                      <a:pt x="403" y="114"/>
                    </a:lnTo>
                    <a:lnTo>
                      <a:pt x="396" y="98"/>
                    </a:lnTo>
                    <a:lnTo>
                      <a:pt x="396" y="98"/>
                    </a:lnTo>
                    <a:lnTo>
                      <a:pt x="383" y="69"/>
                    </a:lnTo>
                    <a:lnTo>
                      <a:pt x="377" y="55"/>
                    </a:lnTo>
                    <a:lnTo>
                      <a:pt x="370" y="44"/>
                    </a:lnTo>
                    <a:lnTo>
                      <a:pt x="362" y="33"/>
                    </a:lnTo>
                    <a:lnTo>
                      <a:pt x="354" y="24"/>
                    </a:lnTo>
                    <a:lnTo>
                      <a:pt x="345" y="16"/>
                    </a:lnTo>
                    <a:lnTo>
                      <a:pt x="334" y="10"/>
                    </a:lnTo>
                    <a:lnTo>
                      <a:pt x="334" y="10"/>
                    </a:lnTo>
                    <a:lnTo>
                      <a:pt x="328" y="8"/>
                    </a:lnTo>
                    <a:lnTo>
                      <a:pt x="319" y="5"/>
                    </a:lnTo>
                    <a:lnTo>
                      <a:pt x="293" y="2"/>
                    </a:lnTo>
                    <a:lnTo>
                      <a:pt x="262" y="0"/>
                    </a:lnTo>
                    <a:lnTo>
                      <a:pt x="227" y="0"/>
                    </a:lnTo>
                    <a:lnTo>
                      <a:pt x="192" y="1"/>
                    </a:lnTo>
                    <a:lnTo>
                      <a:pt x="158" y="3"/>
                    </a:lnTo>
                    <a:lnTo>
                      <a:pt x="144" y="5"/>
                    </a:lnTo>
                    <a:lnTo>
                      <a:pt x="132" y="9"/>
                    </a:lnTo>
                    <a:lnTo>
                      <a:pt x="121" y="12"/>
                    </a:lnTo>
                    <a:lnTo>
                      <a:pt x="113" y="16"/>
                    </a:lnTo>
                    <a:lnTo>
                      <a:pt x="113" y="16"/>
                    </a:lnTo>
                    <a:lnTo>
                      <a:pt x="101" y="25"/>
                    </a:lnTo>
                    <a:lnTo>
                      <a:pt x="91" y="36"/>
                    </a:lnTo>
                    <a:lnTo>
                      <a:pt x="83" y="47"/>
                    </a:lnTo>
                    <a:lnTo>
                      <a:pt x="76" y="58"/>
                    </a:lnTo>
                    <a:lnTo>
                      <a:pt x="71" y="69"/>
                    </a:lnTo>
                    <a:lnTo>
                      <a:pt x="67" y="80"/>
                    </a:lnTo>
                    <a:lnTo>
                      <a:pt x="60" y="97"/>
                    </a:lnTo>
                    <a:lnTo>
                      <a:pt x="60" y="97"/>
                    </a:lnTo>
                    <a:lnTo>
                      <a:pt x="53" y="111"/>
                    </a:lnTo>
                    <a:lnTo>
                      <a:pt x="44" y="125"/>
                    </a:lnTo>
                    <a:lnTo>
                      <a:pt x="34" y="138"/>
                    </a:lnTo>
                    <a:lnTo>
                      <a:pt x="23" y="150"/>
                    </a:lnTo>
                    <a:lnTo>
                      <a:pt x="7" y="166"/>
                    </a:lnTo>
                    <a:lnTo>
                      <a:pt x="0" y="173"/>
                    </a:lnTo>
                    <a:lnTo>
                      <a:pt x="0" y="173"/>
                    </a:lnTo>
                    <a:lnTo>
                      <a:pt x="35" y="188"/>
                    </a:lnTo>
                    <a:lnTo>
                      <a:pt x="68" y="202"/>
                    </a:lnTo>
                    <a:lnTo>
                      <a:pt x="97" y="217"/>
                    </a:lnTo>
                    <a:lnTo>
                      <a:pt x="97" y="217"/>
                    </a:lnTo>
                    <a:lnTo>
                      <a:pt x="121" y="232"/>
                    </a:lnTo>
                    <a:lnTo>
                      <a:pt x="143" y="250"/>
                    </a:lnTo>
                    <a:lnTo>
                      <a:pt x="164" y="266"/>
                    </a:lnTo>
                    <a:lnTo>
                      <a:pt x="183" y="283"/>
                    </a:lnTo>
                    <a:lnTo>
                      <a:pt x="198" y="298"/>
                    </a:lnTo>
                    <a:lnTo>
                      <a:pt x="210" y="310"/>
                    </a:lnTo>
                    <a:lnTo>
                      <a:pt x="220" y="322"/>
                    </a:lnTo>
                    <a:lnTo>
                      <a:pt x="220" y="32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8" name="Freeform 65"/>
              <p:cNvSpPr>
                <a:spLocks/>
              </p:cNvSpPr>
              <p:nvPr/>
            </p:nvSpPr>
            <p:spPr bwMode="auto">
              <a:xfrm>
                <a:off x="6435871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59" name="Freeform 65"/>
              <p:cNvSpPr>
                <a:spLocks/>
              </p:cNvSpPr>
              <p:nvPr/>
            </p:nvSpPr>
            <p:spPr bwMode="auto">
              <a:xfrm>
                <a:off x="6905771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0" name="Freeform 65"/>
              <p:cNvSpPr>
                <a:spLocks/>
              </p:cNvSpPr>
              <p:nvPr/>
            </p:nvSpPr>
            <p:spPr bwMode="auto">
              <a:xfrm>
                <a:off x="5962796" y="4403746"/>
                <a:ext cx="436672" cy="338017"/>
              </a:xfrm>
              <a:custGeom>
                <a:avLst/>
                <a:gdLst>
                  <a:gd name="T0" fmla="*/ 48 w 811"/>
                  <a:gd name="T1" fmla="*/ 583 h 626"/>
                  <a:gd name="T2" fmla="*/ 751 w 811"/>
                  <a:gd name="T3" fmla="*/ 583 h 626"/>
                  <a:gd name="T4" fmla="*/ 776 w 811"/>
                  <a:gd name="T5" fmla="*/ 579 h 626"/>
                  <a:gd name="T6" fmla="*/ 788 w 811"/>
                  <a:gd name="T7" fmla="*/ 575 h 626"/>
                  <a:gd name="T8" fmla="*/ 803 w 811"/>
                  <a:gd name="T9" fmla="*/ 565 h 626"/>
                  <a:gd name="T10" fmla="*/ 809 w 811"/>
                  <a:gd name="T11" fmla="*/ 555 h 626"/>
                  <a:gd name="T12" fmla="*/ 811 w 811"/>
                  <a:gd name="T13" fmla="*/ 538 h 626"/>
                  <a:gd name="T14" fmla="*/ 805 w 811"/>
                  <a:gd name="T15" fmla="*/ 495 h 626"/>
                  <a:gd name="T16" fmla="*/ 782 w 811"/>
                  <a:gd name="T17" fmla="*/ 380 h 626"/>
                  <a:gd name="T18" fmla="*/ 758 w 811"/>
                  <a:gd name="T19" fmla="*/ 282 h 626"/>
                  <a:gd name="T20" fmla="*/ 738 w 811"/>
                  <a:gd name="T21" fmla="*/ 221 h 626"/>
                  <a:gd name="T22" fmla="*/ 716 w 811"/>
                  <a:gd name="T23" fmla="*/ 163 h 626"/>
                  <a:gd name="T24" fmla="*/ 692 w 811"/>
                  <a:gd name="T25" fmla="*/ 117 h 626"/>
                  <a:gd name="T26" fmla="*/ 676 w 811"/>
                  <a:gd name="T27" fmla="*/ 94 h 626"/>
                  <a:gd name="T28" fmla="*/ 663 w 811"/>
                  <a:gd name="T29" fmla="*/ 75 h 626"/>
                  <a:gd name="T30" fmla="*/ 634 w 811"/>
                  <a:gd name="T31" fmla="*/ 46 h 626"/>
                  <a:gd name="T32" fmla="*/ 600 w 811"/>
                  <a:gd name="T33" fmla="*/ 24 h 626"/>
                  <a:gd name="T34" fmla="*/ 565 w 811"/>
                  <a:gd name="T35" fmla="*/ 11 h 626"/>
                  <a:gd name="T36" fmla="*/ 532 w 811"/>
                  <a:gd name="T37" fmla="*/ 4 h 626"/>
                  <a:gd name="T38" fmla="*/ 491 w 811"/>
                  <a:gd name="T39" fmla="*/ 0 h 626"/>
                  <a:gd name="T40" fmla="*/ 465 w 811"/>
                  <a:gd name="T41" fmla="*/ 0 h 626"/>
                  <a:gd name="T42" fmla="*/ 313 w 811"/>
                  <a:gd name="T43" fmla="*/ 0 h 626"/>
                  <a:gd name="T44" fmla="*/ 313 w 811"/>
                  <a:gd name="T45" fmla="*/ 0 h 626"/>
                  <a:gd name="T46" fmla="*/ 304 w 811"/>
                  <a:gd name="T47" fmla="*/ 0 h 626"/>
                  <a:gd name="T48" fmla="*/ 265 w 811"/>
                  <a:gd name="T49" fmla="*/ 6 h 626"/>
                  <a:gd name="T50" fmla="*/ 225 w 811"/>
                  <a:gd name="T51" fmla="*/ 18 h 626"/>
                  <a:gd name="T52" fmla="*/ 197 w 811"/>
                  <a:gd name="T53" fmla="*/ 31 h 626"/>
                  <a:gd name="T54" fmla="*/ 170 w 811"/>
                  <a:gd name="T55" fmla="*/ 50 h 626"/>
                  <a:gd name="T56" fmla="*/ 143 w 811"/>
                  <a:gd name="T57" fmla="*/ 75 h 626"/>
                  <a:gd name="T58" fmla="*/ 131 w 811"/>
                  <a:gd name="T59" fmla="*/ 91 h 626"/>
                  <a:gd name="T60" fmla="*/ 110 w 811"/>
                  <a:gd name="T61" fmla="*/ 131 h 626"/>
                  <a:gd name="T62" fmla="*/ 89 w 811"/>
                  <a:gd name="T63" fmla="*/ 183 h 626"/>
                  <a:gd name="T64" fmla="*/ 69 w 811"/>
                  <a:gd name="T65" fmla="*/ 246 h 626"/>
                  <a:gd name="T66" fmla="*/ 34 w 811"/>
                  <a:gd name="T67" fmla="*/ 380 h 626"/>
                  <a:gd name="T68" fmla="*/ 8 w 811"/>
                  <a:gd name="T69" fmla="*/ 498 h 626"/>
                  <a:gd name="T70" fmla="*/ 0 w 811"/>
                  <a:gd name="T71" fmla="*/ 542 h 626"/>
                  <a:gd name="T72" fmla="*/ 2 w 811"/>
                  <a:gd name="T73" fmla="*/ 555 h 626"/>
                  <a:gd name="T74" fmla="*/ 6 w 811"/>
                  <a:gd name="T75" fmla="*/ 569 h 626"/>
                  <a:gd name="T76" fmla="*/ 8 w 811"/>
                  <a:gd name="T77" fmla="*/ 571 h 626"/>
                  <a:gd name="T78" fmla="*/ 15 w 811"/>
                  <a:gd name="T79" fmla="*/ 578 h 626"/>
                  <a:gd name="T80" fmla="*/ 35 w 811"/>
                  <a:gd name="T81" fmla="*/ 582 h 626"/>
                  <a:gd name="T82" fmla="*/ 46 w 811"/>
                  <a:gd name="T83" fmla="*/ 626 h 626"/>
                  <a:gd name="T84" fmla="*/ 46 w 811"/>
                  <a:gd name="T85" fmla="*/ 626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11" h="626">
                    <a:moveTo>
                      <a:pt x="46" y="626"/>
                    </a:moveTo>
                    <a:lnTo>
                      <a:pt x="48" y="583"/>
                    </a:lnTo>
                    <a:lnTo>
                      <a:pt x="751" y="583"/>
                    </a:lnTo>
                    <a:lnTo>
                      <a:pt x="751" y="583"/>
                    </a:lnTo>
                    <a:lnTo>
                      <a:pt x="764" y="582"/>
                    </a:lnTo>
                    <a:lnTo>
                      <a:pt x="776" y="579"/>
                    </a:lnTo>
                    <a:lnTo>
                      <a:pt x="788" y="575"/>
                    </a:lnTo>
                    <a:lnTo>
                      <a:pt x="788" y="575"/>
                    </a:lnTo>
                    <a:lnTo>
                      <a:pt x="799" y="569"/>
                    </a:lnTo>
                    <a:lnTo>
                      <a:pt x="803" y="565"/>
                    </a:lnTo>
                    <a:lnTo>
                      <a:pt x="806" y="560"/>
                    </a:lnTo>
                    <a:lnTo>
                      <a:pt x="809" y="555"/>
                    </a:lnTo>
                    <a:lnTo>
                      <a:pt x="810" y="550"/>
                    </a:lnTo>
                    <a:lnTo>
                      <a:pt x="811" y="538"/>
                    </a:lnTo>
                    <a:lnTo>
                      <a:pt x="811" y="538"/>
                    </a:lnTo>
                    <a:lnTo>
                      <a:pt x="805" y="495"/>
                    </a:lnTo>
                    <a:lnTo>
                      <a:pt x="795" y="442"/>
                    </a:lnTo>
                    <a:lnTo>
                      <a:pt x="782" y="380"/>
                    </a:lnTo>
                    <a:lnTo>
                      <a:pt x="767" y="316"/>
                    </a:lnTo>
                    <a:lnTo>
                      <a:pt x="758" y="282"/>
                    </a:lnTo>
                    <a:lnTo>
                      <a:pt x="748" y="252"/>
                    </a:lnTo>
                    <a:lnTo>
                      <a:pt x="738" y="221"/>
                    </a:lnTo>
                    <a:lnTo>
                      <a:pt x="727" y="192"/>
                    </a:lnTo>
                    <a:lnTo>
                      <a:pt x="716" y="163"/>
                    </a:lnTo>
                    <a:lnTo>
                      <a:pt x="704" y="139"/>
                    </a:lnTo>
                    <a:lnTo>
                      <a:pt x="692" y="117"/>
                    </a:lnTo>
                    <a:lnTo>
                      <a:pt x="679" y="98"/>
                    </a:lnTo>
                    <a:lnTo>
                      <a:pt x="676" y="94"/>
                    </a:lnTo>
                    <a:lnTo>
                      <a:pt x="676" y="94"/>
                    </a:lnTo>
                    <a:lnTo>
                      <a:pt x="663" y="75"/>
                    </a:lnTo>
                    <a:lnTo>
                      <a:pt x="648" y="59"/>
                    </a:lnTo>
                    <a:lnTo>
                      <a:pt x="634" y="46"/>
                    </a:lnTo>
                    <a:lnTo>
                      <a:pt x="618" y="34"/>
                    </a:lnTo>
                    <a:lnTo>
                      <a:pt x="600" y="24"/>
                    </a:lnTo>
                    <a:lnTo>
                      <a:pt x="583" y="18"/>
                    </a:lnTo>
                    <a:lnTo>
                      <a:pt x="565" y="11"/>
                    </a:lnTo>
                    <a:lnTo>
                      <a:pt x="548" y="7"/>
                    </a:lnTo>
                    <a:lnTo>
                      <a:pt x="532" y="4"/>
                    </a:lnTo>
                    <a:lnTo>
                      <a:pt x="517" y="2"/>
                    </a:lnTo>
                    <a:lnTo>
                      <a:pt x="491" y="0"/>
                    </a:lnTo>
                    <a:lnTo>
                      <a:pt x="473" y="0"/>
                    </a:lnTo>
                    <a:lnTo>
                      <a:pt x="465" y="0"/>
                    </a:lnTo>
                    <a:lnTo>
                      <a:pt x="461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04" y="0"/>
                    </a:lnTo>
                    <a:lnTo>
                      <a:pt x="286" y="3"/>
                    </a:lnTo>
                    <a:lnTo>
                      <a:pt x="265" y="6"/>
                    </a:lnTo>
                    <a:lnTo>
                      <a:pt x="239" y="12"/>
                    </a:lnTo>
                    <a:lnTo>
                      <a:pt x="225" y="18"/>
                    </a:lnTo>
                    <a:lnTo>
                      <a:pt x="211" y="24"/>
                    </a:lnTo>
                    <a:lnTo>
                      <a:pt x="197" y="31"/>
                    </a:lnTo>
                    <a:lnTo>
                      <a:pt x="183" y="40"/>
                    </a:lnTo>
                    <a:lnTo>
                      <a:pt x="170" y="50"/>
                    </a:lnTo>
                    <a:lnTo>
                      <a:pt x="157" y="62"/>
                    </a:lnTo>
                    <a:lnTo>
                      <a:pt x="143" y="75"/>
                    </a:lnTo>
                    <a:lnTo>
                      <a:pt x="131" y="91"/>
                    </a:lnTo>
                    <a:lnTo>
                      <a:pt x="131" y="91"/>
                    </a:lnTo>
                    <a:lnTo>
                      <a:pt x="121" y="109"/>
                    </a:lnTo>
                    <a:lnTo>
                      <a:pt x="110" y="131"/>
                    </a:lnTo>
                    <a:lnTo>
                      <a:pt x="98" y="157"/>
                    </a:lnTo>
                    <a:lnTo>
                      <a:pt x="89" y="183"/>
                    </a:lnTo>
                    <a:lnTo>
                      <a:pt x="78" y="214"/>
                    </a:lnTo>
                    <a:lnTo>
                      <a:pt x="69" y="246"/>
                    </a:lnTo>
                    <a:lnTo>
                      <a:pt x="50" y="313"/>
                    </a:lnTo>
                    <a:lnTo>
                      <a:pt x="34" y="380"/>
                    </a:lnTo>
                    <a:lnTo>
                      <a:pt x="19" y="443"/>
                    </a:lnTo>
                    <a:lnTo>
                      <a:pt x="8" y="498"/>
                    </a:lnTo>
                    <a:lnTo>
                      <a:pt x="0" y="542"/>
                    </a:lnTo>
                    <a:lnTo>
                      <a:pt x="0" y="542"/>
                    </a:lnTo>
                    <a:lnTo>
                      <a:pt x="0" y="547"/>
                    </a:lnTo>
                    <a:lnTo>
                      <a:pt x="2" y="555"/>
                    </a:lnTo>
                    <a:lnTo>
                      <a:pt x="3" y="563"/>
                    </a:lnTo>
                    <a:lnTo>
                      <a:pt x="6" y="569"/>
                    </a:lnTo>
                    <a:lnTo>
                      <a:pt x="8" y="571"/>
                    </a:lnTo>
                    <a:lnTo>
                      <a:pt x="8" y="571"/>
                    </a:lnTo>
                    <a:lnTo>
                      <a:pt x="11" y="575"/>
                    </a:lnTo>
                    <a:lnTo>
                      <a:pt x="15" y="578"/>
                    </a:lnTo>
                    <a:lnTo>
                      <a:pt x="26" y="581"/>
                    </a:lnTo>
                    <a:lnTo>
                      <a:pt x="35" y="582"/>
                    </a:lnTo>
                    <a:lnTo>
                      <a:pt x="46" y="583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lnTo>
                      <a:pt x="46" y="6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1" name="Freeform 17"/>
              <p:cNvSpPr>
                <a:spLocks/>
              </p:cNvSpPr>
              <p:nvPr/>
            </p:nvSpPr>
            <p:spPr bwMode="auto">
              <a:xfrm>
                <a:off x="6829425" y="4076700"/>
                <a:ext cx="143721" cy="164738"/>
              </a:xfrm>
              <a:custGeom>
                <a:avLst/>
                <a:gdLst>
                  <a:gd name="T0" fmla="*/ 272 w 272"/>
                  <a:gd name="T1" fmla="*/ 155 h 312"/>
                  <a:gd name="T2" fmla="*/ 270 w 272"/>
                  <a:gd name="T3" fmla="*/ 191 h 312"/>
                  <a:gd name="T4" fmla="*/ 262 w 272"/>
                  <a:gd name="T5" fmla="*/ 223 h 312"/>
                  <a:gd name="T6" fmla="*/ 249 w 272"/>
                  <a:gd name="T7" fmla="*/ 250 h 312"/>
                  <a:gd name="T8" fmla="*/ 233 w 272"/>
                  <a:gd name="T9" fmla="*/ 272 h 312"/>
                  <a:gd name="T10" fmla="*/ 212 w 272"/>
                  <a:gd name="T11" fmla="*/ 289 h 312"/>
                  <a:gd name="T12" fmla="*/ 188 w 272"/>
                  <a:gd name="T13" fmla="*/ 302 h 312"/>
                  <a:gd name="T14" fmla="*/ 163 w 272"/>
                  <a:gd name="T15" fmla="*/ 310 h 312"/>
                  <a:gd name="T16" fmla="*/ 136 w 272"/>
                  <a:gd name="T17" fmla="*/ 312 h 312"/>
                  <a:gd name="T18" fmla="*/ 122 w 272"/>
                  <a:gd name="T19" fmla="*/ 311 h 312"/>
                  <a:gd name="T20" fmla="*/ 95 w 272"/>
                  <a:gd name="T21" fmla="*/ 307 h 312"/>
                  <a:gd name="T22" fmla="*/ 71 w 272"/>
                  <a:gd name="T23" fmla="*/ 296 h 312"/>
                  <a:gd name="T24" fmla="*/ 49 w 272"/>
                  <a:gd name="T25" fmla="*/ 280 h 312"/>
                  <a:gd name="T26" fmla="*/ 30 w 272"/>
                  <a:gd name="T27" fmla="*/ 260 h 312"/>
                  <a:gd name="T28" fmla="*/ 16 w 272"/>
                  <a:gd name="T29" fmla="*/ 236 h 312"/>
                  <a:gd name="T30" fmla="*/ 6 w 272"/>
                  <a:gd name="T31" fmla="*/ 207 h 312"/>
                  <a:gd name="T32" fmla="*/ 0 w 272"/>
                  <a:gd name="T33" fmla="*/ 174 h 312"/>
                  <a:gd name="T34" fmla="*/ 0 w 272"/>
                  <a:gd name="T35" fmla="*/ 155 h 312"/>
                  <a:gd name="T36" fmla="*/ 1 w 272"/>
                  <a:gd name="T37" fmla="*/ 124 h 312"/>
                  <a:gd name="T38" fmla="*/ 6 w 272"/>
                  <a:gd name="T39" fmla="*/ 95 h 312"/>
                  <a:gd name="T40" fmla="*/ 15 w 272"/>
                  <a:gd name="T41" fmla="*/ 68 h 312"/>
                  <a:gd name="T42" fmla="*/ 28 w 272"/>
                  <a:gd name="T43" fmla="*/ 45 h 312"/>
                  <a:gd name="T44" fmla="*/ 47 w 272"/>
                  <a:gd name="T45" fmla="*/ 26 h 312"/>
                  <a:gd name="T46" fmla="*/ 70 w 272"/>
                  <a:gd name="T47" fmla="*/ 11 h 312"/>
                  <a:gd name="T48" fmla="*/ 100 w 272"/>
                  <a:gd name="T49" fmla="*/ 2 h 312"/>
                  <a:gd name="T50" fmla="*/ 136 w 272"/>
                  <a:gd name="T51" fmla="*/ 0 h 312"/>
                  <a:gd name="T52" fmla="*/ 156 w 272"/>
                  <a:gd name="T53" fmla="*/ 0 h 312"/>
                  <a:gd name="T54" fmla="*/ 191 w 272"/>
                  <a:gd name="T55" fmla="*/ 7 h 312"/>
                  <a:gd name="T56" fmla="*/ 219 w 272"/>
                  <a:gd name="T57" fmla="*/ 18 h 312"/>
                  <a:gd name="T58" fmla="*/ 240 w 272"/>
                  <a:gd name="T59" fmla="*/ 34 h 312"/>
                  <a:gd name="T60" fmla="*/ 254 w 272"/>
                  <a:gd name="T61" fmla="*/ 57 h 312"/>
                  <a:gd name="T62" fmla="*/ 264 w 272"/>
                  <a:gd name="T63" fmla="*/ 81 h 312"/>
                  <a:gd name="T64" fmla="*/ 270 w 272"/>
                  <a:gd name="T65" fmla="*/ 109 h 312"/>
                  <a:gd name="T66" fmla="*/ 272 w 272"/>
                  <a:gd name="T67" fmla="*/ 155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2" h="312">
                    <a:moveTo>
                      <a:pt x="272" y="155"/>
                    </a:moveTo>
                    <a:lnTo>
                      <a:pt x="272" y="155"/>
                    </a:lnTo>
                    <a:lnTo>
                      <a:pt x="271" y="174"/>
                    </a:lnTo>
                    <a:lnTo>
                      <a:pt x="270" y="191"/>
                    </a:lnTo>
                    <a:lnTo>
                      <a:pt x="266" y="208"/>
                    </a:lnTo>
                    <a:lnTo>
                      <a:pt x="262" y="223"/>
                    </a:lnTo>
                    <a:lnTo>
                      <a:pt x="256" y="237"/>
                    </a:lnTo>
                    <a:lnTo>
                      <a:pt x="249" y="250"/>
                    </a:lnTo>
                    <a:lnTo>
                      <a:pt x="241" y="261"/>
                    </a:lnTo>
                    <a:lnTo>
                      <a:pt x="233" y="272"/>
                    </a:lnTo>
                    <a:lnTo>
                      <a:pt x="222" y="281"/>
                    </a:lnTo>
                    <a:lnTo>
                      <a:pt x="212" y="289"/>
                    </a:lnTo>
                    <a:lnTo>
                      <a:pt x="201" y="296"/>
                    </a:lnTo>
                    <a:lnTo>
                      <a:pt x="188" y="302"/>
                    </a:lnTo>
                    <a:lnTo>
                      <a:pt x="177" y="307"/>
                    </a:lnTo>
                    <a:lnTo>
                      <a:pt x="163" y="310"/>
                    </a:lnTo>
                    <a:lnTo>
                      <a:pt x="150" y="311"/>
                    </a:lnTo>
                    <a:lnTo>
                      <a:pt x="136" y="312"/>
                    </a:lnTo>
                    <a:lnTo>
                      <a:pt x="136" y="312"/>
                    </a:lnTo>
                    <a:lnTo>
                      <a:pt x="122" y="311"/>
                    </a:lnTo>
                    <a:lnTo>
                      <a:pt x="108" y="310"/>
                    </a:lnTo>
                    <a:lnTo>
                      <a:pt x="95" y="307"/>
                    </a:lnTo>
                    <a:lnTo>
                      <a:pt x="83" y="302"/>
                    </a:lnTo>
                    <a:lnTo>
                      <a:pt x="71" y="296"/>
                    </a:lnTo>
                    <a:lnTo>
                      <a:pt x="59" y="288"/>
                    </a:lnTo>
                    <a:lnTo>
                      <a:pt x="49" y="280"/>
                    </a:lnTo>
                    <a:lnTo>
                      <a:pt x="40" y="271"/>
                    </a:lnTo>
                    <a:lnTo>
                      <a:pt x="30" y="260"/>
                    </a:lnTo>
                    <a:lnTo>
                      <a:pt x="23" y="248"/>
                    </a:lnTo>
                    <a:lnTo>
                      <a:pt x="16" y="236"/>
                    </a:lnTo>
                    <a:lnTo>
                      <a:pt x="10" y="222"/>
                    </a:lnTo>
                    <a:lnTo>
                      <a:pt x="6" y="207"/>
                    </a:lnTo>
                    <a:lnTo>
                      <a:pt x="2" y="190"/>
                    </a:lnTo>
                    <a:lnTo>
                      <a:pt x="0" y="174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139"/>
                    </a:lnTo>
                    <a:lnTo>
                      <a:pt x="1" y="124"/>
                    </a:lnTo>
                    <a:lnTo>
                      <a:pt x="3" y="109"/>
                    </a:lnTo>
                    <a:lnTo>
                      <a:pt x="6" y="95"/>
                    </a:lnTo>
                    <a:lnTo>
                      <a:pt x="10" y="81"/>
                    </a:lnTo>
                    <a:lnTo>
                      <a:pt x="15" y="68"/>
                    </a:lnTo>
                    <a:lnTo>
                      <a:pt x="21" y="57"/>
                    </a:lnTo>
                    <a:lnTo>
                      <a:pt x="28" y="45"/>
                    </a:lnTo>
                    <a:lnTo>
                      <a:pt x="37" y="34"/>
                    </a:lnTo>
                    <a:lnTo>
                      <a:pt x="47" y="26"/>
                    </a:lnTo>
                    <a:lnTo>
                      <a:pt x="58" y="18"/>
                    </a:lnTo>
                    <a:lnTo>
                      <a:pt x="70" y="11"/>
                    </a:lnTo>
                    <a:lnTo>
                      <a:pt x="84" y="7"/>
                    </a:lnTo>
                    <a:lnTo>
                      <a:pt x="100" y="2"/>
                    </a:lnTo>
                    <a:lnTo>
                      <a:pt x="117" y="0"/>
                    </a:lnTo>
                    <a:lnTo>
                      <a:pt x="136" y="0"/>
                    </a:lnTo>
                    <a:lnTo>
                      <a:pt x="136" y="0"/>
                    </a:lnTo>
                    <a:lnTo>
                      <a:pt x="156" y="0"/>
                    </a:lnTo>
                    <a:lnTo>
                      <a:pt x="174" y="2"/>
                    </a:lnTo>
                    <a:lnTo>
                      <a:pt x="191" y="7"/>
                    </a:lnTo>
                    <a:lnTo>
                      <a:pt x="206" y="11"/>
                    </a:lnTo>
                    <a:lnTo>
                      <a:pt x="219" y="18"/>
                    </a:lnTo>
                    <a:lnTo>
                      <a:pt x="229" y="26"/>
                    </a:lnTo>
                    <a:lnTo>
                      <a:pt x="240" y="34"/>
                    </a:lnTo>
                    <a:lnTo>
                      <a:pt x="248" y="45"/>
                    </a:lnTo>
                    <a:lnTo>
                      <a:pt x="254" y="57"/>
                    </a:lnTo>
                    <a:lnTo>
                      <a:pt x="259" y="68"/>
                    </a:lnTo>
                    <a:lnTo>
                      <a:pt x="264" y="81"/>
                    </a:lnTo>
                    <a:lnTo>
                      <a:pt x="268" y="95"/>
                    </a:lnTo>
                    <a:lnTo>
                      <a:pt x="270" y="109"/>
                    </a:lnTo>
                    <a:lnTo>
                      <a:pt x="271" y="124"/>
                    </a:lnTo>
                    <a:lnTo>
                      <a:pt x="272" y="155"/>
                    </a:lnTo>
                    <a:lnTo>
                      <a:pt x="272" y="15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2" name="Freeform 66"/>
              <p:cNvSpPr>
                <a:spLocks/>
              </p:cNvSpPr>
              <p:nvPr/>
            </p:nvSpPr>
            <p:spPr bwMode="auto">
              <a:xfrm>
                <a:off x="6037073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3" name="Freeform 66"/>
              <p:cNvSpPr>
                <a:spLocks/>
              </p:cNvSpPr>
              <p:nvPr/>
            </p:nvSpPr>
            <p:spPr bwMode="auto">
              <a:xfrm>
                <a:off x="6522848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64" name="Freeform 66"/>
              <p:cNvSpPr>
                <a:spLocks/>
              </p:cNvSpPr>
              <p:nvPr/>
            </p:nvSpPr>
            <p:spPr bwMode="auto">
              <a:xfrm>
                <a:off x="6989573" y="4069686"/>
                <a:ext cx="284646" cy="284646"/>
              </a:xfrm>
              <a:custGeom>
                <a:avLst/>
                <a:gdLst>
                  <a:gd name="T0" fmla="*/ 264 w 528"/>
                  <a:gd name="T1" fmla="*/ 529 h 529"/>
                  <a:gd name="T2" fmla="*/ 318 w 528"/>
                  <a:gd name="T3" fmla="*/ 523 h 529"/>
                  <a:gd name="T4" fmla="*/ 367 w 528"/>
                  <a:gd name="T5" fmla="*/ 508 h 529"/>
                  <a:gd name="T6" fmla="*/ 411 w 528"/>
                  <a:gd name="T7" fmla="*/ 484 h 529"/>
                  <a:gd name="T8" fmla="*/ 451 w 528"/>
                  <a:gd name="T9" fmla="*/ 452 h 529"/>
                  <a:gd name="T10" fmla="*/ 484 w 528"/>
                  <a:gd name="T11" fmla="*/ 412 h 529"/>
                  <a:gd name="T12" fmla="*/ 508 w 528"/>
                  <a:gd name="T13" fmla="*/ 368 h 529"/>
                  <a:gd name="T14" fmla="*/ 522 w 528"/>
                  <a:gd name="T15" fmla="*/ 319 h 529"/>
                  <a:gd name="T16" fmla="*/ 528 w 528"/>
                  <a:gd name="T17" fmla="*/ 265 h 529"/>
                  <a:gd name="T18" fmla="*/ 526 w 528"/>
                  <a:gd name="T19" fmla="*/ 238 h 529"/>
                  <a:gd name="T20" fmla="*/ 517 w 528"/>
                  <a:gd name="T21" fmla="*/ 186 h 529"/>
                  <a:gd name="T22" fmla="*/ 497 w 528"/>
                  <a:gd name="T23" fmla="*/ 139 h 529"/>
                  <a:gd name="T24" fmla="*/ 467 w 528"/>
                  <a:gd name="T25" fmla="*/ 97 h 529"/>
                  <a:gd name="T26" fmla="*/ 431 w 528"/>
                  <a:gd name="T27" fmla="*/ 61 h 529"/>
                  <a:gd name="T28" fmla="*/ 390 w 528"/>
                  <a:gd name="T29" fmla="*/ 33 h 529"/>
                  <a:gd name="T30" fmla="*/ 343 w 528"/>
                  <a:gd name="T31" fmla="*/ 12 h 529"/>
                  <a:gd name="T32" fmla="*/ 291 w 528"/>
                  <a:gd name="T33" fmla="*/ 2 h 529"/>
                  <a:gd name="T34" fmla="*/ 264 w 528"/>
                  <a:gd name="T35" fmla="*/ 0 h 529"/>
                  <a:gd name="T36" fmla="*/ 211 w 528"/>
                  <a:gd name="T37" fmla="*/ 6 h 529"/>
                  <a:gd name="T38" fmla="*/ 162 w 528"/>
                  <a:gd name="T39" fmla="*/ 22 h 529"/>
                  <a:gd name="T40" fmla="*/ 116 w 528"/>
                  <a:gd name="T41" fmla="*/ 46 h 529"/>
                  <a:gd name="T42" fmla="*/ 77 w 528"/>
                  <a:gd name="T43" fmla="*/ 78 h 529"/>
                  <a:gd name="T44" fmla="*/ 45 w 528"/>
                  <a:gd name="T45" fmla="*/ 117 h 529"/>
                  <a:gd name="T46" fmla="*/ 21 w 528"/>
                  <a:gd name="T47" fmla="*/ 162 h 529"/>
                  <a:gd name="T48" fmla="*/ 5 w 528"/>
                  <a:gd name="T49" fmla="*/ 212 h 529"/>
                  <a:gd name="T50" fmla="*/ 0 w 528"/>
                  <a:gd name="T51" fmla="*/ 265 h 529"/>
                  <a:gd name="T52" fmla="*/ 1 w 528"/>
                  <a:gd name="T53" fmla="*/ 292 h 529"/>
                  <a:gd name="T54" fmla="*/ 12 w 528"/>
                  <a:gd name="T55" fmla="*/ 343 h 529"/>
                  <a:gd name="T56" fmla="*/ 32 w 528"/>
                  <a:gd name="T57" fmla="*/ 391 h 529"/>
                  <a:gd name="T58" fmla="*/ 60 w 528"/>
                  <a:gd name="T59" fmla="*/ 432 h 529"/>
                  <a:gd name="T60" fmla="*/ 96 w 528"/>
                  <a:gd name="T61" fmla="*/ 468 h 529"/>
                  <a:gd name="T62" fmla="*/ 139 w 528"/>
                  <a:gd name="T63" fmla="*/ 498 h 529"/>
                  <a:gd name="T64" fmla="*/ 186 w 528"/>
                  <a:gd name="T65" fmla="*/ 518 h 529"/>
                  <a:gd name="T66" fmla="*/ 238 w 528"/>
                  <a:gd name="T67" fmla="*/ 527 h 529"/>
                  <a:gd name="T68" fmla="*/ 264 w 528"/>
                  <a:gd name="T69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8" h="529">
                    <a:moveTo>
                      <a:pt x="264" y="529"/>
                    </a:moveTo>
                    <a:lnTo>
                      <a:pt x="264" y="529"/>
                    </a:lnTo>
                    <a:lnTo>
                      <a:pt x="291" y="527"/>
                    </a:lnTo>
                    <a:lnTo>
                      <a:pt x="318" y="523"/>
                    </a:lnTo>
                    <a:lnTo>
                      <a:pt x="343" y="518"/>
                    </a:lnTo>
                    <a:lnTo>
                      <a:pt x="367" y="508"/>
                    </a:lnTo>
                    <a:lnTo>
                      <a:pt x="390" y="498"/>
                    </a:lnTo>
                    <a:lnTo>
                      <a:pt x="411" y="484"/>
                    </a:lnTo>
                    <a:lnTo>
                      <a:pt x="431" y="468"/>
                    </a:lnTo>
                    <a:lnTo>
                      <a:pt x="451" y="452"/>
                    </a:lnTo>
                    <a:lnTo>
                      <a:pt x="467" y="432"/>
                    </a:lnTo>
                    <a:lnTo>
                      <a:pt x="484" y="412"/>
                    </a:lnTo>
                    <a:lnTo>
                      <a:pt x="497" y="391"/>
                    </a:lnTo>
                    <a:lnTo>
                      <a:pt x="508" y="368"/>
                    </a:lnTo>
                    <a:lnTo>
                      <a:pt x="517" y="343"/>
                    </a:lnTo>
                    <a:lnTo>
                      <a:pt x="522" y="319"/>
                    </a:lnTo>
                    <a:lnTo>
                      <a:pt x="526" y="292"/>
                    </a:lnTo>
                    <a:lnTo>
                      <a:pt x="528" y="265"/>
                    </a:lnTo>
                    <a:lnTo>
                      <a:pt x="528" y="265"/>
                    </a:lnTo>
                    <a:lnTo>
                      <a:pt x="526" y="238"/>
                    </a:lnTo>
                    <a:lnTo>
                      <a:pt x="522" y="212"/>
                    </a:lnTo>
                    <a:lnTo>
                      <a:pt x="517" y="186"/>
                    </a:lnTo>
                    <a:lnTo>
                      <a:pt x="508" y="162"/>
                    </a:lnTo>
                    <a:lnTo>
                      <a:pt x="497" y="139"/>
                    </a:lnTo>
                    <a:lnTo>
                      <a:pt x="484" y="117"/>
                    </a:lnTo>
                    <a:lnTo>
                      <a:pt x="467" y="97"/>
                    </a:lnTo>
                    <a:lnTo>
                      <a:pt x="451" y="78"/>
                    </a:lnTo>
                    <a:lnTo>
                      <a:pt x="431" y="61"/>
                    </a:lnTo>
                    <a:lnTo>
                      <a:pt x="411" y="46"/>
                    </a:lnTo>
                    <a:lnTo>
                      <a:pt x="390" y="33"/>
                    </a:lnTo>
                    <a:lnTo>
                      <a:pt x="367" y="22"/>
                    </a:lnTo>
                    <a:lnTo>
                      <a:pt x="343" y="12"/>
                    </a:lnTo>
                    <a:lnTo>
                      <a:pt x="318" y="6"/>
                    </a:lnTo>
                    <a:lnTo>
                      <a:pt x="291" y="2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38" y="2"/>
                    </a:lnTo>
                    <a:lnTo>
                      <a:pt x="211" y="6"/>
                    </a:lnTo>
                    <a:lnTo>
                      <a:pt x="186" y="12"/>
                    </a:lnTo>
                    <a:lnTo>
                      <a:pt x="162" y="22"/>
                    </a:lnTo>
                    <a:lnTo>
                      <a:pt x="139" y="33"/>
                    </a:lnTo>
                    <a:lnTo>
                      <a:pt x="116" y="46"/>
                    </a:lnTo>
                    <a:lnTo>
                      <a:pt x="96" y="61"/>
                    </a:lnTo>
                    <a:lnTo>
                      <a:pt x="77" y="78"/>
                    </a:lnTo>
                    <a:lnTo>
                      <a:pt x="60" y="97"/>
                    </a:lnTo>
                    <a:lnTo>
                      <a:pt x="45" y="117"/>
                    </a:lnTo>
                    <a:lnTo>
                      <a:pt x="32" y="139"/>
                    </a:lnTo>
                    <a:lnTo>
                      <a:pt x="21" y="162"/>
                    </a:lnTo>
                    <a:lnTo>
                      <a:pt x="12" y="186"/>
                    </a:lnTo>
                    <a:lnTo>
                      <a:pt x="5" y="212"/>
                    </a:lnTo>
                    <a:lnTo>
                      <a:pt x="1" y="238"/>
                    </a:lnTo>
                    <a:lnTo>
                      <a:pt x="0" y="265"/>
                    </a:lnTo>
                    <a:lnTo>
                      <a:pt x="0" y="265"/>
                    </a:lnTo>
                    <a:lnTo>
                      <a:pt x="1" y="292"/>
                    </a:lnTo>
                    <a:lnTo>
                      <a:pt x="5" y="319"/>
                    </a:lnTo>
                    <a:lnTo>
                      <a:pt x="12" y="343"/>
                    </a:lnTo>
                    <a:lnTo>
                      <a:pt x="21" y="368"/>
                    </a:lnTo>
                    <a:lnTo>
                      <a:pt x="32" y="391"/>
                    </a:lnTo>
                    <a:lnTo>
                      <a:pt x="45" y="412"/>
                    </a:lnTo>
                    <a:lnTo>
                      <a:pt x="60" y="432"/>
                    </a:lnTo>
                    <a:lnTo>
                      <a:pt x="77" y="452"/>
                    </a:lnTo>
                    <a:lnTo>
                      <a:pt x="96" y="468"/>
                    </a:lnTo>
                    <a:lnTo>
                      <a:pt x="116" y="484"/>
                    </a:lnTo>
                    <a:lnTo>
                      <a:pt x="139" y="498"/>
                    </a:lnTo>
                    <a:lnTo>
                      <a:pt x="162" y="508"/>
                    </a:lnTo>
                    <a:lnTo>
                      <a:pt x="186" y="518"/>
                    </a:lnTo>
                    <a:lnTo>
                      <a:pt x="211" y="523"/>
                    </a:lnTo>
                    <a:lnTo>
                      <a:pt x="238" y="527"/>
                    </a:lnTo>
                    <a:lnTo>
                      <a:pt x="264" y="529"/>
                    </a:lnTo>
                    <a:lnTo>
                      <a:pt x="264" y="5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</p:grpSp>
      <p:sp>
        <p:nvSpPr>
          <p:cNvPr id="65" name="Espace réservé du pied de page 6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Outillage POM-R  |  05/2018</a:t>
            </a:r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6713409" y="1607683"/>
            <a:ext cx="1286533" cy="1021220"/>
            <a:chOff x="5800260" y="3271648"/>
            <a:chExt cx="1286533" cy="1021220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0060" y="3271648"/>
              <a:ext cx="546934" cy="634443"/>
            </a:xfrm>
            <a:prstGeom prst="rect">
              <a:avLst/>
            </a:prstGeom>
          </p:spPr>
        </p:pic>
        <p:sp>
          <p:nvSpPr>
            <p:cNvPr id="14" name="Rectangle à coins arrondis 13"/>
            <p:cNvSpPr/>
            <p:nvPr/>
          </p:nvSpPr>
          <p:spPr>
            <a:xfrm>
              <a:off x="5800260" y="3923845"/>
              <a:ext cx="1286533" cy="369023"/>
            </a:xfrm>
            <a:prstGeom prst="roundRect">
              <a:avLst/>
            </a:prstGeom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600" dirty="0" smtClean="0"/>
                <a:t>Serveur Web</a:t>
              </a:r>
              <a:endParaRPr lang="fr-FR" sz="1600" dirty="0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4747319" y="775518"/>
            <a:ext cx="1179321" cy="951395"/>
            <a:chOff x="3912638" y="4978076"/>
            <a:chExt cx="1179321" cy="95139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t="25943" b="28599"/>
            <a:stretch/>
          </p:blipFill>
          <p:spPr>
            <a:xfrm>
              <a:off x="3912638" y="4978076"/>
              <a:ext cx="1179321" cy="536095"/>
            </a:xfrm>
            <a:prstGeom prst="rect">
              <a:avLst/>
            </a:prstGeom>
          </p:spPr>
        </p:pic>
        <p:sp>
          <p:nvSpPr>
            <p:cNvPr id="15" name="Rectangle à coins arrondis 14"/>
            <p:cNvSpPr/>
            <p:nvPr/>
          </p:nvSpPr>
          <p:spPr>
            <a:xfrm>
              <a:off x="4123483" y="5499213"/>
              <a:ext cx="897031" cy="43025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600" dirty="0" err="1" smtClean="0"/>
                <a:t>Backend</a:t>
              </a:r>
              <a:endParaRPr lang="fr-FR" sz="1600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2694837" y="4525476"/>
            <a:ext cx="2447077" cy="1894595"/>
            <a:chOff x="1528145" y="1808097"/>
            <a:chExt cx="2447077" cy="1894595"/>
          </a:xfrm>
        </p:grpSpPr>
        <p:grpSp>
          <p:nvGrpSpPr>
            <p:cNvPr id="12" name="Groupe 11"/>
            <p:cNvGrpSpPr/>
            <p:nvPr/>
          </p:nvGrpSpPr>
          <p:grpSpPr>
            <a:xfrm>
              <a:off x="1528145" y="1973657"/>
              <a:ext cx="702307" cy="1030192"/>
              <a:chOff x="3262695" y="1265953"/>
              <a:chExt cx="702307" cy="1030192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1928" y="1265953"/>
                <a:ext cx="623843" cy="575855"/>
              </a:xfrm>
              <a:prstGeom prst="rect">
                <a:avLst/>
              </a:prstGeom>
            </p:spPr>
          </p:pic>
          <p:sp>
            <p:nvSpPr>
              <p:cNvPr id="11" name="Rectangle à coins arrondis 10"/>
              <p:cNvSpPr/>
              <p:nvPr/>
            </p:nvSpPr>
            <p:spPr>
              <a:xfrm>
                <a:off x="3262695" y="1865887"/>
                <a:ext cx="702307" cy="430258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fr-FR" sz="1600" dirty="0" err="1" smtClean="0"/>
                  <a:t>Gitlab</a:t>
                </a:r>
                <a:endParaRPr lang="fr-FR" sz="1600" dirty="0"/>
              </a:p>
            </p:txBody>
          </p:sp>
        </p:grpSp>
        <p:sp>
          <p:nvSpPr>
            <p:cNvPr id="22" name="Hexagone 21"/>
            <p:cNvSpPr/>
            <p:nvPr/>
          </p:nvSpPr>
          <p:spPr>
            <a:xfrm>
              <a:off x="2552216" y="1808097"/>
              <a:ext cx="789189" cy="430258"/>
            </a:xfrm>
            <a:prstGeom prst="hexagon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200" dirty="0" smtClean="0"/>
                <a:t>Sources</a:t>
              </a:r>
              <a:endParaRPr lang="fr-FR" sz="1200" dirty="0"/>
            </a:p>
          </p:txBody>
        </p:sp>
        <p:sp>
          <p:nvSpPr>
            <p:cNvPr id="26" name="Hexagone 25"/>
            <p:cNvSpPr/>
            <p:nvPr/>
          </p:nvSpPr>
          <p:spPr>
            <a:xfrm>
              <a:off x="2552215" y="2384754"/>
              <a:ext cx="789190" cy="430258"/>
            </a:xfrm>
            <a:prstGeom prst="hexagon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200" dirty="0" smtClean="0"/>
                <a:t>R.exe</a:t>
              </a:r>
              <a:endParaRPr lang="fr-FR" sz="1200" dirty="0"/>
            </a:p>
          </p:txBody>
        </p:sp>
        <p:sp>
          <p:nvSpPr>
            <p:cNvPr id="27" name="Nuage 26"/>
            <p:cNvSpPr/>
            <p:nvPr/>
          </p:nvSpPr>
          <p:spPr>
            <a:xfrm>
              <a:off x="3186032" y="3272434"/>
              <a:ext cx="789190" cy="430258"/>
            </a:xfrm>
            <a:prstGeom prst="cloud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200" dirty="0" smtClean="0"/>
                <a:t>Issues</a:t>
              </a:r>
              <a:endParaRPr lang="fr-FR" sz="1200" dirty="0"/>
            </a:p>
          </p:txBody>
        </p:sp>
        <p:cxnSp>
          <p:nvCxnSpPr>
            <p:cNvPr id="31" name="Connecteur droit 30"/>
            <p:cNvCxnSpPr>
              <a:stCxn id="11" idx="3"/>
              <a:endCxn id="22" idx="3"/>
            </p:cNvCxnSpPr>
            <p:nvPr/>
          </p:nvCxnSpPr>
          <p:spPr>
            <a:xfrm flipV="1">
              <a:off x="2230452" y="2023226"/>
              <a:ext cx="321764" cy="76549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>
              <a:stCxn id="11" idx="3"/>
              <a:endCxn id="26" idx="3"/>
            </p:cNvCxnSpPr>
            <p:nvPr/>
          </p:nvCxnSpPr>
          <p:spPr>
            <a:xfrm flipV="1">
              <a:off x="2230452" y="2599883"/>
              <a:ext cx="321763" cy="1888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>
              <a:stCxn id="11" idx="2"/>
              <a:endCxn id="27" idx="2"/>
            </p:cNvCxnSpPr>
            <p:nvPr/>
          </p:nvCxnSpPr>
          <p:spPr>
            <a:xfrm>
              <a:off x="1879299" y="3003849"/>
              <a:ext cx="1309181" cy="4837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1478882" y="1234325"/>
            <a:ext cx="2272721" cy="1350963"/>
            <a:chOff x="1495974" y="3995254"/>
            <a:chExt cx="2272721" cy="1350963"/>
          </a:xfrm>
        </p:grpSpPr>
        <p:grpSp>
          <p:nvGrpSpPr>
            <p:cNvPr id="18" name="Groupe 17"/>
            <p:cNvGrpSpPr/>
            <p:nvPr/>
          </p:nvGrpSpPr>
          <p:grpSpPr>
            <a:xfrm>
              <a:off x="1495974" y="3995254"/>
              <a:ext cx="766648" cy="1005843"/>
              <a:chOff x="1739283" y="2798156"/>
              <a:chExt cx="766648" cy="1005843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7947" y="2798156"/>
                <a:ext cx="569320" cy="553933"/>
              </a:xfrm>
              <a:prstGeom prst="rect">
                <a:avLst/>
              </a:prstGeom>
            </p:spPr>
          </p:pic>
          <p:sp>
            <p:nvSpPr>
              <p:cNvPr id="13" name="Rectangle à coins arrondis 12"/>
              <p:cNvSpPr/>
              <p:nvPr/>
            </p:nvSpPr>
            <p:spPr>
              <a:xfrm>
                <a:off x="1739283" y="3373741"/>
                <a:ext cx="766648" cy="430258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fr-FR" sz="1600" dirty="0" smtClean="0"/>
                  <a:t>Jenkins</a:t>
                </a:r>
                <a:endParaRPr lang="fr-FR" sz="1600" dirty="0"/>
              </a:p>
            </p:txBody>
          </p:sp>
        </p:grpSp>
        <p:sp>
          <p:nvSpPr>
            <p:cNvPr id="28" name="Pentagone 27"/>
            <p:cNvSpPr/>
            <p:nvPr/>
          </p:nvSpPr>
          <p:spPr>
            <a:xfrm>
              <a:off x="2552216" y="4295976"/>
              <a:ext cx="1216479" cy="430258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200" dirty="0" smtClean="0"/>
                <a:t>Traitements</a:t>
              </a:r>
              <a:endParaRPr lang="fr-FR" sz="1200" dirty="0"/>
            </a:p>
          </p:txBody>
        </p:sp>
        <p:sp>
          <p:nvSpPr>
            <p:cNvPr id="29" name="Pentagone 28"/>
            <p:cNvSpPr/>
            <p:nvPr/>
          </p:nvSpPr>
          <p:spPr>
            <a:xfrm>
              <a:off x="2552215" y="4915959"/>
              <a:ext cx="1216480" cy="430258"/>
            </a:xfrm>
            <a:prstGeom prst="homePlat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anchor="ctr" anchorCtr="0"/>
            <a:lstStyle/>
            <a:p>
              <a:pPr algn="ctr">
                <a:defRPr/>
              </a:pPr>
              <a:r>
                <a:rPr lang="fr-FR" sz="1200" dirty="0" smtClean="0"/>
                <a:t>Déploiements</a:t>
              </a:r>
              <a:endParaRPr lang="fr-FR" sz="1200" dirty="0"/>
            </a:p>
          </p:txBody>
        </p:sp>
        <p:cxnSp>
          <p:nvCxnSpPr>
            <p:cNvPr id="39" name="Connecteur droit 38"/>
            <p:cNvCxnSpPr>
              <a:stCxn id="13" idx="3"/>
              <a:endCxn id="28" idx="1"/>
            </p:cNvCxnSpPr>
            <p:nvPr/>
          </p:nvCxnSpPr>
          <p:spPr>
            <a:xfrm flipV="1">
              <a:off x="2262622" y="4511105"/>
              <a:ext cx="289594" cy="2748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>
              <a:stCxn id="13" idx="3"/>
              <a:endCxn id="29" idx="1"/>
            </p:cNvCxnSpPr>
            <p:nvPr/>
          </p:nvCxnSpPr>
          <p:spPr>
            <a:xfrm>
              <a:off x="2262622" y="4785968"/>
              <a:ext cx="289593" cy="34512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9" name="Connecteur droit avec flèche 48"/>
          <p:cNvCxnSpPr>
            <a:stCxn id="28" idx="3"/>
            <a:endCxn id="15" idx="1"/>
          </p:cNvCxnSpPr>
          <p:nvPr/>
        </p:nvCxnSpPr>
        <p:spPr>
          <a:xfrm flipV="1">
            <a:off x="3751603" y="1511784"/>
            <a:ext cx="1206561" cy="238392"/>
          </a:xfrm>
          <a:prstGeom prst="straightConnector1">
            <a:avLst/>
          </a:prstGeom>
          <a:ln>
            <a:prstDash val="dash"/>
            <a:headEnd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1" name="Groupe 100"/>
          <p:cNvGrpSpPr/>
          <p:nvPr/>
        </p:nvGrpSpPr>
        <p:grpSpPr>
          <a:xfrm>
            <a:off x="4508097" y="2628903"/>
            <a:ext cx="3514062" cy="2863519"/>
            <a:chOff x="4508097" y="2628903"/>
            <a:chExt cx="3514062" cy="2863519"/>
          </a:xfrm>
        </p:grpSpPr>
        <p:grpSp>
          <p:nvGrpSpPr>
            <p:cNvPr id="21" name="Groupe 20"/>
            <p:cNvGrpSpPr/>
            <p:nvPr/>
          </p:nvGrpSpPr>
          <p:grpSpPr>
            <a:xfrm>
              <a:off x="6797782" y="4476067"/>
              <a:ext cx="1224377" cy="1016355"/>
              <a:chOff x="6357030" y="1051727"/>
              <a:chExt cx="1224377" cy="1016355"/>
            </a:xfrm>
          </p:grpSpPr>
          <p:pic>
            <p:nvPicPr>
              <p:cNvPr id="19" name="Picture 2" descr="C:\Users\H97976\Pictures\hackath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51000"/>
                        </a14:imgEffect>
                      </a14:imgLayer>
                    </a14:imgProps>
                  </a:ext>
                </a:extLst>
              </a:blip>
              <a:srcRect r="51543"/>
              <a:stretch/>
            </p:blipFill>
            <p:spPr bwMode="auto">
              <a:xfrm>
                <a:off x="6706880" y="1051727"/>
                <a:ext cx="462518" cy="622501"/>
              </a:xfrm>
              <a:prstGeom prst="rect">
                <a:avLst/>
              </a:prstGeom>
              <a:noFill/>
            </p:spPr>
          </p:pic>
          <p:sp>
            <p:nvSpPr>
              <p:cNvPr id="20" name="Rectangle à coins arrondis 19"/>
              <p:cNvSpPr/>
              <p:nvPr/>
            </p:nvSpPr>
            <p:spPr>
              <a:xfrm>
                <a:off x="6357030" y="1694926"/>
                <a:ext cx="1224377" cy="373156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fr-FR" sz="1600" dirty="0"/>
                  <a:t>Utilisateur</a:t>
                </a:r>
                <a:endParaRPr lang="fr-FR" sz="1600" dirty="0"/>
              </a:p>
            </p:txBody>
          </p:sp>
        </p:grpSp>
        <p:cxnSp>
          <p:nvCxnSpPr>
            <p:cNvPr id="57" name="Connecteur droit avec flèche 56"/>
            <p:cNvCxnSpPr>
              <a:stCxn id="20" idx="1"/>
              <a:endCxn id="26" idx="0"/>
            </p:cNvCxnSpPr>
            <p:nvPr/>
          </p:nvCxnSpPr>
          <p:spPr>
            <a:xfrm flipH="1">
              <a:off x="4508097" y="5305844"/>
              <a:ext cx="2289685" cy="11418"/>
            </a:xfrm>
            <a:prstGeom prst="straightConnector1">
              <a:avLst/>
            </a:prstGeom>
            <a:ln>
              <a:prstDash val="dash"/>
              <a:headEnd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eur droit avec flèche 61"/>
            <p:cNvCxnSpPr>
              <a:stCxn id="19" idx="0"/>
              <a:endCxn id="14" idx="2"/>
            </p:cNvCxnSpPr>
            <p:nvPr/>
          </p:nvCxnSpPr>
          <p:spPr>
            <a:xfrm flipH="1" flipV="1">
              <a:off x="7356676" y="2628903"/>
              <a:ext cx="22215" cy="1847164"/>
            </a:xfrm>
            <a:prstGeom prst="straightConnector1">
              <a:avLst/>
            </a:prstGeom>
            <a:ln>
              <a:prstDash val="dash"/>
              <a:headEnd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e 101"/>
          <p:cNvGrpSpPr/>
          <p:nvPr/>
        </p:nvGrpSpPr>
        <p:grpSpPr>
          <a:xfrm>
            <a:off x="4508097" y="3494598"/>
            <a:ext cx="2418854" cy="2519815"/>
            <a:chOff x="4508097" y="3494598"/>
            <a:chExt cx="2418854" cy="2519815"/>
          </a:xfrm>
        </p:grpSpPr>
        <p:grpSp>
          <p:nvGrpSpPr>
            <p:cNvPr id="23" name="Groupe 22"/>
            <p:cNvGrpSpPr/>
            <p:nvPr/>
          </p:nvGrpSpPr>
          <p:grpSpPr>
            <a:xfrm>
              <a:off x="5702574" y="3494598"/>
              <a:ext cx="1224377" cy="1016355"/>
              <a:chOff x="6357030" y="1051727"/>
              <a:chExt cx="1224377" cy="1016355"/>
            </a:xfrm>
          </p:grpSpPr>
          <p:pic>
            <p:nvPicPr>
              <p:cNvPr id="24" name="Picture 2" descr="C:\Users\H97976\Pictures\hackathon.pn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51000"/>
                        </a14:imgEffect>
                      </a14:imgLayer>
                    </a14:imgProps>
                  </a:ext>
                </a:extLst>
              </a:blip>
              <a:srcRect r="51543"/>
              <a:stretch/>
            </p:blipFill>
            <p:spPr bwMode="auto">
              <a:xfrm>
                <a:off x="6706880" y="1051727"/>
                <a:ext cx="462518" cy="622501"/>
              </a:xfrm>
              <a:prstGeom prst="rect">
                <a:avLst/>
              </a:prstGeom>
              <a:noFill/>
            </p:spPr>
          </p:pic>
          <p:sp>
            <p:nvSpPr>
              <p:cNvPr id="25" name="Rectangle à coins arrondis 24"/>
              <p:cNvSpPr/>
              <p:nvPr/>
            </p:nvSpPr>
            <p:spPr>
              <a:xfrm>
                <a:off x="6357030" y="1694926"/>
                <a:ext cx="1224377" cy="373156"/>
              </a:xfrm>
              <a:prstGeom prst="round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anchor="ctr" anchorCtr="0"/>
              <a:lstStyle/>
              <a:p>
                <a:pPr algn="ctr">
                  <a:defRPr/>
                </a:pPr>
                <a:r>
                  <a:rPr lang="fr-FR" sz="1600" dirty="0" smtClean="0"/>
                  <a:t>Développeur</a:t>
                </a:r>
                <a:endParaRPr lang="fr-FR" sz="1600" dirty="0"/>
              </a:p>
            </p:txBody>
          </p:sp>
        </p:grpSp>
        <p:grpSp>
          <p:nvGrpSpPr>
            <p:cNvPr id="100" name="Groupe 99"/>
            <p:cNvGrpSpPr/>
            <p:nvPr/>
          </p:nvGrpSpPr>
          <p:grpSpPr>
            <a:xfrm>
              <a:off x="4508097" y="4324375"/>
              <a:ext cx="1806666" cy="1690038"/>
              <a:chOff x="4508097" y="4324375"/>
              <a:chExt cx="1806666" cy="1690038"/>
            </a:xfrm>
          </p:grpSpPr>
          <p:cxnSp>
            <p:nvCxnSpPr>
              <p:cNvPr id="71" name="Connecteur droit avec flèche 70"/>
              <p:cNvCxnSpPr>
                <a:stCxn id="25" idx="2"/>
                <a:endCxn id="27" idx="3"/>
              </p:cNvCxnSpPr>
              <p:nvPr/>
            </p:nvCxnSpPr>
            <p:spPr>
              <a:xfrm flipH="1">
                <a:off x="4747319" y="4510953"/>
                <a:ext cx="1567444" cy="1503460"/>
              </a:xfrm>
              <a:prstGeom prst="straightConnector1">
                <a:avLst/>
              </a:prstGeom>
              <a:ln>
                <a:prstDash val="dash"/>
                <a:headEnd w="lg" len="lg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/>
              <p:cNvCxnSpPr>
                <a:stCxn id="25" idx="1"/>
                <a:endCxn id="22" idx="0"/>
              </p:cNvCxnSpPr>
              <p:nvPr/>
            </p:nvCxnSpPr>
            <p:spPr>
              <a:xfrm flipH="1">
                <a:off x="4508097" y="4324375"/>
                <a:ext cx="1194477" cy="416230"/>
              </a:xfrm>
              <a:prstGeom prst="straightConnector1">
                <a:avLst/>
              </a:prstGeom>
              <a:ln>
                <a:prstDash val="dash"/>
                <a:headEnd w="lg" len="lg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e 98"/>
          <p:cNvGrpSpPr/>
          <p:nvPr/>
        </p:nvGrpSpPr>
        <p:grpSpPr>
          <a:xfrm>
            <a:off x="3035798" y="1726913"/>
            <a:ext cx="3677611" cy="858375"/>
            <a:chOff x="3035798" y="1726913"/>
            <a:chExt cx="3677611" cy="858375"/>
          </a:xfrm>
        </p:grpSpPr>
        <p:cxnSp>
          <p:nvCxnSpPr>
            <p:cNvPr id="80" name="Connecteur en arc 79"/>
            <p:cNvCxnSpPr>
              <a:stCxn id="29" idx="2"/>
              <a:endCxn id="15" idx="2"/>
            </p:cNvCxnSpPr>
            <p:nvPr/>
          </p:nvCxnSpPr>
          <p:spPr>
            <a:xfrm rot="5400000" flipH="1" flipV="1">
              <a:off x="3792051" y="970660"/>
              <a:ext cx="858375" cy="2370881"/>
            </a:xfrm>
            <a:prstGeom prst="curvedConnector3">
              <a:avLst>
                <a:gd name="adj1" fmla="val -236699"/>
              </a:avLst>
            </a:prstGeom>
            <a:ln>
              <a:prstDash val="dash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en arc 82"/>
            <p:cNvCxnSpPr>
              <a:stCxn id="29" idx="2"/>
              <a:endCxn id="14" idx="1"/>
            </p:cNvCxnSpPr>
            <p:nvPr/>
          </p:nvCxnSpPr>
          <p:spPr>
            <a:xfrm rot="5400000" flipH="1" flipV="1">
              <a:off x="4804156" y="676035"/>
              <a:ext cx="140896" cy="3677610"/>
            </a:xfrm>
            <a:prstGeom prst="curvedConnector4">
              <a:avLst>
                <a:gd name="adj1" fmla="val -1435964"/>
                <a:gd name="adj2" fmla="val 60662"/>
              </a:avLst>
            </a:prstGeom>
            <a:ln>
              <a:prstDash val="dash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2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F_PPT2007_Bleu_fonc___avec_photo_v1">
  <a:themeElements>
    <a:clrScheme name="EDF_Couleurs">
      <a:dk1>
        <a:srgbClr val="7F7F7F"/>
      </a:dk1>
      <a:lt1>
        <a:srgbClr val="FFFFFF"/>
      </a:lt1>
      <a:dk2>
        <a:srgbClr val="474747"/>
      </a:dk2>
      <a:lt2>
        <a:srgbClr val="FFFFFF"/>
      </a:lt2>
      <a:accent1>
        <a:srgbClr val="FE5815"/>
      </a:accent1>
      <a:accent2>
        <a:srgbClr val="FFA02F"/>
      </a:accent2>
      <a:accent3>
        <a:srgbClr val="C4D600"/>
      </a:accent3>
      <a:accent4>
        <a:srgbClr val="509E2F"/>
      </a:accent4>
      <a:accent5>
        <a:srgbClr val="005BBB"/>
      </a:accent5>
      <a:accent6>
        <a:srgbClr val="001A70"/>
      </a:accent6>
      <a:hlink>
        <a:srgbClr val="005BBB"/>
      </a:hlink>
      <a:folHlink>
        <a:srgbClr val="001A7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lIns="36000" tIns="36000" rIns="36000" bIns="36000" rtlCol="0" anchor="ctr"/>
      <a:lstStyle>
        <a:defPPr algn="ctr"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>
          <a:defRPr sz="16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EDF_PPT2007_Bleu_fonc___avec_photo_v1</Template>
  <TotalTime>915</TotalTime>
  <Words>142</Words>
  <Application>Microsoft Office PowerPoint</Application>
  <PresentationFormat>Affichage à l'écran (4:3)</PresentationFormat>
  <Paragraphs>54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EDF_PPT2007_Bleu_fonc___avec_photo_v1</vt:lpstr>
      <vt:lpstr>Outillage POM-R </vt:lpstr>
      <vt:lpstr>Les filières DU SI eau/ENV</vt:lpstr>
      <vt:lpstr>Périmètre POM-R</vt:lpstr>
      <vt:lpstr>Utilisateurs POM-R</vt:lpstr>
      <vt:lpstr>Outils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D78751</dc:creator>
  <cp:lastModifiedBy>FOLLUT Guillaume</cp:lastModifiedBy>
  <cp:revision>52</cp:revision>
  <dcterms:created xsi:type="dcterms:W3CDTF">2013-01-30T09:50:12Z</dcterms:created>
  <dcterms:modified xsi:type="dcterms:W3CDTF">2018-05-16T14:07:10Z</dcterms:modified>
</cp:coreProperties>
</file>