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tte Bernardi" initials="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7" autoAdjust="0"/>
    <p:restoredTop sz="96333" autoAdjust="0"/>
  </p:normalViewPr>
  <p:slideViewPr>
    <p:cSldViewPr snapToGrid="0" showGuides="1">
      <p:cViewPr varScale="1">
        <p:scale>
          <a:sx n="69" d="100"/>
          <a:sy n="69" d="100"/>
        </p:scale>
        <p:origin x="-1272" y="-96"/>
      </p:cViewPr>
      <p:guideLst>
        <p:guide orient="horz" pos="2160"/>
        <p:guide orient="horz" pos="4110"/>
        <p:guide orient="horz" pos="981"/>
        <p:guide orient="horz" pos="3702"/>
        <p:guide pos="2880"/>
        <p:guide pos="5148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0400" cy="1843430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6FFB-FB79-47D1-B5D0-05648DC55AD5}" type="datetimeFigureOut">
              <a:rPr lang="fr-FR" smtClean="0"/>
              <a:pPr/>
              <a:t>23/06/2017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E165-B28E-43DD-AD9B-C38514D778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750" y="1844824"/>
            <a:ext cx="4057302" cy="1728192"/>
          </a:xfrm>
        </p:spPr>
        <p:txBody>
          <a:bodyPr lIns="36000" tIns="0" rIns="36000" bIns="0" anchor="t" anchorCtr="0">
            <a:no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6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750" y="4509120"/>
            <a:ext cx="4057302" cy="576064"/>
          </a:xfr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5144666"/>
            <a:ext cx="4057302" cy="288007"/>
          </a:xfrm>
        </p:spPr>
        <p:txBody>
          <a:bodyPr wrap="none" lIns="36000" tIns="0" rIns="3600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Date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482600"/>
            <a:ext cx="11890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 7" descr="Logo-DTG-2012_grand-papillon_sans-baselin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5183" y="6104988"/>
            <a:ext cx="998366" cy="2827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logo_EDF_sommair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2060848"/>
            <a:ext cx="7200900" cy="323974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0" b="1">
                <a:solidFill>
                  <a:schemeClr val="accent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smtClean="0"/>
              <a:t>Texte de clôture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Copyright ou crédit photo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6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850106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87" y="1268414"/>
            <a:ext cx="8353425" cy="485775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12638" y="6381328"/>
            <a:ext cx="3888432" cy="153888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Titre de la présentation  |  mm/</a:t>
            </a:r>
            <a:r>
              <a:rPr lang="fr-FR" dirty="0" err="1" smtClean="0"/>
              <a:t>aaaa</a:t>
            </a:r>
            <a:endParaRPr lang="fr-FR" dirty="0"/>
          </a:p>
        </p:txBody>
      </p:sp>
      <p:pic>
        <p:nvPicPr>
          <p:cNvPr id="7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7801070" y="6381328"/>
            <a:ext cx="371380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fr-FR" sz="1000" smtClean="0"/>
              <a:t>|  </a:t>
            </a:r>
            <a:fld id="{A4A6FBFB-9464-423D-8908-BCA7DB9DC592}" type="slidenum">
              <a:rPr lang="fr-FR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Logo-DTG-2012_grand-papillon_sans-baselin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215578" y="6371616"/>
            <a:ext cx="606449" cy="1717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0" r:id="rId4"/>
    <p:sldLayoutId id="2147483656" r:id="rId5"/>
    <p:sldLayoutId id="2147483659" r:id="rId6"/>
    <p:sldLayoutId id="2147483658" r:id="rId7"/>
    <p:sldLayoutId id="2147483660" r:id="rId8"/>
    <p:sldLayoutId id="2147483655" r:id="rId9"/>
    <p:sldLayoutId id="2147483653" r:id="rId10"/>
  </p:sldLayoutIdLst>
  <p:hf sldNum="0" hdr="0" dt="0"/>
  <p:txStyles>
    <p:titleStyle>
      <a:lvl1pPr marL="0" indent="0" algn="l" defTabSz="914400" rtl="0" eaLnBrk="1" latinLnBrk="0" hangingPunct="1">
        <a:spcBef>
          <a:spcPts val="0"/>
        </a:spcBef>
        <a:buNone/>
        <a:defRPr sz="2800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800"/>
        </a:spcBef>
        <a:buClr>
          <a:schemeClr val="accent6"/>
        </a:buClr>
        <a:buFont typeface="Wingdings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Clr>
          <a:schemeClr val="accent6"/>
        </a:buClr>
        <a:buSzPct val="5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3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08000" algn="l" defTabSz="914400" rtl="0" eaLnBrk="1" latinLnBrk="0" hangingPunct="1">
        <a:spcBef>
          <a:spcPts val="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07504" y="5943600"/>
            <a:ext cx="9036496" cy="86768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35000">
                <a:schemeClr val="bg2">
                  <a:lumMod val="9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0080" y="4813539"/>
            <a:ext cx="9036496" cy="106967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35000">
                <a:schemeClr val="bg2">
                  <a:lumMod val="9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7504" y="0"/>
            <a:ext cx="9036496" cy="472727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35000">
                <a:schemeClr val="bg2">
                  <a:lumMod val="9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-1"/>
            <a:ext cx="853067" cy="47272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2"/>
                </a:solidFill>
              </a:rPr>
              <a:t>Applications &amp; Scripts </a:t>
            </a:r>
            <a:r>
              <a:rPr lang="fr-FR" sz="1400" dirty="0">
                <a:solidFill>
                  <a:schemeClr val="tx2"/>
                </a:solidFill>
              </a:rPr>
              <a:t>Finaux</a:t>
            </a:r>
          </a:p>
        </p:txBody>
      </p:sp>
      <p:sp>
        <p:nvSpPr>
          <p:cNvPr id="10" name="Ellipse 9"/>
          <p:cNvSpPr/>
          <p:nvPr/>
        </p:nvSpPr>
        <p:spPr>
          <a:xfrm>
            <a:off x="7888317" y="3791493"/>
            <a:ext cx="1224549" cy="3979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DtgDrone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5943600"/>
            <a:ext cx="864096" cy="8640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2"/>
                </a:solidFill>
              </a:rPr>
              <a:t>Accès aux Données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504" y="4804913"/>
            <a:ext cx="864096" cy="1069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2"/>
                </a:solidFill>
              </a:rPr>
              <a:t>Briques Métier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544224" y="4000850"/>
            <a:ext cx="1193801" cy="411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DtgEnvVisu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49867" y="54657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Veille Clim / </a:t>
            </a:r>
            <a:r>
              <a:rPr lang="fr-FR" sz="1200" dirty="0" err="1" smtClean="0">
                <a:solidFill>
                  <a:schemeClr val="tx2"/>
                </a:solidFill>
              </a:rPr>
              <a:t>T°eau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49867" y="482404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Scruteau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49867" y="910151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Sim </a:t>
            </a:r>
            <a:r>
              <a:rPr lang="fr-FR" sz="1200" dirty="0" err="1" smtClean="0">
                <a:solidFill>
                  <a:schemeClr val="tx2"/>
                </a:solidFill>
              </a:rPr>
              <a:t>T°eau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9867" y="1337898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Mescal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9867" y="2621139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PreviEnv</a:t>
            </a:r>
            <a:r>
              <a:rPr lang="fr-FR" sz="1200" dirty="0" smtClean="0">
                <a:solidFill>
                  <a:schemeClr val="tx2"/>
                </a:solidFill>
              </a:rPr>
              <a:t> 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9867" y="3476629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Changement Climatique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9867" y="1765645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DtgEnvEtudeCC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877405" y="4000850"/>
            <a:ext cx="1210733" cy="411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Rex Modèles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143310" y="4000850"/>
            <a:ext cx="1261534" cy="411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Aide validation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5227519" y="4000850"/>
            <a:ext cx="1219200" cy="411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DTX R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49867" y="2193392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DtgEnvSimu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9867" y="3048886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DtgEnvDeucalion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884947" y="4247253"/>
            <a:ext cx="1224549" cy="3913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DtgNovae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7903691" y="1505410"/>
            <a:ext cx="1193801" cy="411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Superviseur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7903691" y="1966584"/>
            <a:ext cx="1193801" cy="411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CED / St Cassien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7769" y="54657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Chaîne horaire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63648" y="482403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DtgAntilope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7903691" y="2888932"/>
            <a:ext cx="1193801" cy="411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DtgGeriko2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34902" y="5452029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DtgHydro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63648" y="910150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DtgMeteo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63648" y="1337897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DtgMordor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3648" y="1765644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DtgPredice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63648" y="2193391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DtgPrevi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63648" y="2621138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DtgRejeu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7903691" y="2427758"/>
            <a:ext cx="1193801" cy="411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DtgBison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63648" y="3048885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DtgProdhyj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73819" y="3476629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DtgRecup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497770" y="54657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DtgSurv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6634662" y="3342368"/>
            <a:ext cx="1193801" cy="411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MoniQ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6634662" y="4247253"/>
            <a:ext cx="1193801" cy="411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Gesdyn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7911" y="5452029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DtgReseau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97770" y="910149"/>
            <a:ext cx="1488976" cy="332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Global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97770" y="1337895"/>
            <a:ext cx="1488976" cy="332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SVR</a:t>
            </a:r>
          </a:p>
        </p:txBody>
      </p:sp>
      <p:sp>
        <p:nvSpPr>
          <p:cNvPr id="75" name="Ellipse 74"/>
          <p:cNvSpPr/>
          <p:nvPr/>
        </p:nvSpPr>
        <p:spPr>
          <a:xfrm>
            <a:off x="7907069" y="3342368"/>
            <a:ext cx="1193801" cy="411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Flaure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88533" y="54657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DtgSchadex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54027" y="910149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Gradex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6272192" y="4955339"/>
            <a:ext cx="1193801" cy="41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Kritikor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7903691" y="1044236"/>
            <a:ext cx="1193801" cy="41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SPAZM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62654" y="482403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DtgPamelah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45401" y="1337895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DtgEtiage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45401" y="1765641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DtgTotaleRecale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20920" y="5442415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DtgEtude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4355052" y="4955339"/>
            <a:ext cx="1193801" cy="41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Electrode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7903691" y="583062"/>
            <a:ext cx="1193801" cy="41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Bilbeau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7903691" y="121888"/>
            <a:ext cx="1193801" cy="41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Eomer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45401" y="2193387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DtgModis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45401" y="2621133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DtgMontana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97770" y="3048879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Mordoristaion</a:t>
            </a:r>
            <a:r>
              <a:rPr lang="fr-FR" sz="1200" dirty="0" smtClean="0">
                <a:solidFill>
                  <a:schemeClr val="bg2"/>
                </a:solidFill>
              </a:rPr>
              <a:t> Productible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497770" y="3476629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DtgMordorTS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97770" y="1765641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DtgMorgane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497770" y="2621133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DtgShydonhy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97770" y="2193387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DtgUsineSousOA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41893" y="6260042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DtgCastor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98" name="Rogner un rectangle avec un coin diagonal 97"/>
          <p:cNvSpPr/>
          <p:nvPr/>
        </p:nvSpPr>
        <p:spPr>
          <a:xfrm>
            <a:off x="5264615" y="4523117"/>
            <a:ext cx="1351845" cy="39082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bg2"/>
                </a:solidFill>
              </a:rPr>
              <a:t>Menu </a:t>
            </a:r>
            <a:r>
              <a:rPr lang="fr-FR" sz="1400" dirty="0" smtClean="0">
                <a:solidFill>
                  <a:schemeClr val="bg2"/>
                </a:solidFill>
              </a:rPr>
              <a:t>Étude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34902" y="6260042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DtgPhyleas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27911" y="6260042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DtgAigle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141893" y="5452029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DtgRlib</a:t>
            </a:r>
            <a:r>
              <a:rPr lang="fr-FR" sz="1200" dirty="0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513928" y="6260042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DtgImportExport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266662" y="4955339"/>
            <a:ext cx="1365051" cy="41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DtgGraphique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920920" y="6260042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DtgMap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513928" y="5452029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DtgGeospatial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497770" y="482403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DtgAleaVent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6634662" y="3794810"/>
            <a:ext cx="1193801" cy="411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Criteau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09" name="Rogner un rectangle avec un coin diagonal 108"/>
          <p:cNvSpPr/>
          <p:nvPr/>
        </p:nvSpPr>
        <p:spPr>
          <a:xfrm>
            <a:off x="1069675" y="4531743"/>
            <a:ext cx="1351845" cy="390828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2"/>
                </a:solidFill>
              </a:rPr>
              <a:t>Gammare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110" name="Rogner un rectangle avec un coin diagonal 109"/>
          <p:cNvSpPr/>
          <p:nvPr/>
        </p:nvSpPr>
        <p:spPr>
          <a:xfrm>
            <a:off x="3223031" y="4531743"/>
            <a:ext cx="1351845" cy="390828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bg2"/>
                </a:solidFill>
              </a:rPr>
              <a:t>Menu </a:t>
            </a:r>
            <a:r>
              <a:rPr lang="fr-FR" sz="1400" dirty="0" smtClean="0">
                <a:solidFill>
                  <a:schemeClr val="bg2"/>
                </a:solidFill>
              </a:rPr>
              <a:t>Réseau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Légende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09600" y="1066965"/>
            <a:ext cx="1488976" cy="3321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Script sans IHM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23321" y="1550259"/>
            <a:ext cx="1261534" cy="4110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Shiny</a:t>
            </a:r>
            <a:endParaRPr lang="fr-FR" sz="1200" dirty="0">
              <a:solidFill>
                <a:schemeClr val="bg2"/>
              </a:solidFill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678166" y="2112540"/>
            <a:ext cx="1351845" cy="390828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 smtClean="0">
                <a:solidFill>
                  <a:schemeClr val="bg2"/>
                </a:solidFill>
              </a:rPr>
              <a:t>TclTk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654561"/>
            <a:ext cx="1488976" cy="332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tx2"/>
                </a:solidFill>
              </a:rPr>
              <a:t>Env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104443"/>
            <a:ext cx="1488976" cy="332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Presta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21149"/>
            <a:ext cx="1488976" cy="332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Réseau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587737"/>
            <a:ext cx="1488976" cy="332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 smtClean="0">
                <a:solidFill>
                  <a:schemeClr val="bg2"/>
                </a:solidFill>
              </a:rPr>
              <a:t>Prévi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137855"/>
            <a:ext cx="1488976" cy="33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2"/>
                </a:solidFill>
              </a:rPr>
              <a:t>Commun</a:t>
            </a:r>
            <a:endParaRPr lang="fr-FR" sz="1200" dirty="0" smtClean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5071030"/>
            <a:ext cx="1488976" cy="332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tx2"/>
                </a:solidFill>
              </a:rPr>
              <a:t>Autre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F_PPT2007_Bleu_fonc___avec_photo_v1">
  <a:themeElements>
    <a:clrScheme name="EDF_Couleurs">
      <a:dk1>
        <a:srgbClr val="7F7F7F"/>
      </a:dk1>
      <a:lt1>
        <a:srgbClr val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EDF_PPT2007_Bleu_fonc___avec_photo_v1</Template>
  <TotalTime>1504</TotalTime>
  <Words>110</Words>
  <Application>Microsoft Office PowerPoint</Application>
  <PresentationFormat>Affichage à l'écran (4:3)</PresentationFormat>
  <Paragraphs>81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EDF_PPT2007_Bleu_fonc___avec_photo_v1</vt:lpstr>
      <vt:lpstr>Diapositive 1</vt:lpstr>
      <vt:lpstr>Légende</vt:lpstr>
    </vt:vector>
  </TitlesOfParts>
  <Company>EDF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D78751</dc:creator>
  <cp:lastModifiedBy>Guillaume Follut</cp:lastModifiedBy>
  <cp:revision>98</cp:revision>
  <dcterms:created xsi:type="dcterms:W3CDTF">2013-01-30T09:50:12Z</dcterms:created>
  <dcterms:modified xsi:type="dcterms:W3CDTF">2017-06-23T11:20:56Z</dcterms:modified>
</cp:coreProperties>
</file>