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4" r:id="rId2"/>
    <p:sldId id="296" r:id="rId3"/>
    <p:sldId id="261" r:id="rId4"/>
    <p:sldId id="280" r:id="rId5"/>
    <p:sldId id="260" r:id="rId6"/>
    <p:sldId id="262" r:id="rId7"/>
    <p:sldId id="275" r:id="rId8"/>
    <p:sldId id="298" r:id="rId9"/>
    <p:sldId id="268" r:id="rId10"/>
    <p:sldId id="297" r:id="rId11"/>
    <p:sldId id="259"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110">
          <p15:clr>
            <a:srgbClr val="A4A3A4"/>
          </p15:clr>
        </p15:guide>
        <p15:guide id="3" orient="horz" pos="981">
          <p15:clr>
            <a:srgbClr val="A4A3A4"/>
          </p15:clr>
        </p15:guide>
        <p15:guide id="4" orient="horz" pos="3702">
          <p15:clr>
            <a:srgbClr val="A4A3A4"/>
          </p15:clr>
        </p15:guide>
        <p15:guide id="5" pos="2880">
          <p15:clr>
            <a:srgbClr val="A4A3A4"/>
          </p15:clr>
        </p15:guide>
        <p15:guide id="6" pos="5148">
          <p15:clr>
            <a:srgbClr val="A4A3A4"/>
          </p15:clr>
        </p15:guide>
        <p15:guide id="7" pos="249">
          <p15:clr>
            <a:srgbClr val="A4A3A4"/>
          </p15:clr>
        </p15:guide>
        <p15:guide id="8" pos="551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tte Bernardi" initials="AB" lastIdx="1" clrIdx="0"/>
  <p:cmAuthor id="1" name="MBENGUE Cheikh" initials="MC" lastIdx="1" clrIdx="1">
    <p:extLst>
      <p:ext uri="{19B8F6BF-5375-455C-9EA6-DF929625EA0E}">
        <p15:presenceInfo xmlns:p15="http://schemas.microsoft.com/office/powerpoint/2012/main" userId="S-1-5-21-2415383333-406384120-3540199839-11396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5815"/>
    <a:srgbClr val="005BBB"/>
    <a:srgbClr val="001A70"/>
    <a:srgbClr val="509E2F"/>
    <a:srgbClr val="FFA02F"/>
    <a:srgbClr val="C4D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6333" autoAdjust="0"/>
  </p:normalViewPr>
  <p:slideViewPr>
    <p:cSldViewPr snapToGrid="0" showGuides="1">
      <p:cViewPr varScale="1">
        <p:scale>
          <a:sx n="74" d="100"/>
          <a:sy n="74" d="100"/>
        </p:scale>
        <p:origin x="1230" y="72"/>
      </p:cViewPr>
      <p:guideLst>
        <p:guide orient="horz" pos="2160"/>
        <p:guide orient="horz" pos="4110"/>
        <p:guide orient="horz" pos="981"/>
        <p:guide orient="horz" pos="3702"/>
        <p:guide pos="2880"/>
        <p:guide pos="5148"/>
        <p:guide pos="249"/>
        <p:guide pos="551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13T15:07:23.713" idx="1">
    <p:pos x="10" y="10"/>
    <p:text>DTG  assure  la  surveillance  permanente  de  la  météorologie  et  de  l’hydrométrie pour EDF. Avec l’impact des éléments météorologiques sur   la   gestion   des   moyens   de   production   et   de   distribution   d’électricité,  cette  surveillance  est  stratégique  pour  la  sûreté  des  ouvrages et le respect des cadrages réglementaires.Grâce  au  développement  de  partenariats  et  à  ses  deux  centres  hydrométéorologiques (l’un à Grenoble, l’autre à Toulouse) dotés de 1 100 stations de mesure, DTG apporte une assistance complète aux exploitants d’ouvrages.</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5C6FFB-FB79-47D1-B5D0-05648DC55AD5}" type="datetimeFigureOut">
              <a:rPr lang="fr-FR" smtClean="0"/>
              <a:pPr/>
              <a:t>13/06/2019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EE165-B28E-43DD-AD9B-C38514D778C8}" type="slidenum">
              <a:rPr lang="fr-FR" smtClean="0"/>
              <a:pPr/>
              <a:t>‹N°›</a:t>
            </a:fld>
            <a:endParaRPr lang="fr-FR"/>
          </a:p>
        </p:txBody>
      </p:sp>
    </p:spTree>
    <p:extLst>
      <p:ext uri="{BB962C8B-B14F-4D97-AF65-F5344CB8AC3E}">
        <p14:creationId xmlns:p14="http://schemas.microsoft.com/office/powerpoint/2010/main" val="204978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2BEE165-B28E-43DD-AD9B-C38514D778C8}" type="slidenum">
              <a:rPr lang="fr-FR" smtClean="0"/>
              <a:pPr/>
              <a:t>1</a:t>
            </a:fld>
            <a:endParaRPr lang="fr-FR"/>
          </a:p>
        </p:txBody>
      </p:sp>
    </p:spTree>
    <p:extLst>
      <p:ext uri="{BB962C8B-B14F-4D97-AF65-F5344CB8AC3E}">
        <p14:creationId xmlns:p14="http://schemas.microsoft.com/office/powerpoint/2010/main" val="832441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2BEE165-B28E-43DD-AD9B-C38514D778C8}" type="slidenum">
              <a:rPr lang="fr-FR" smtClean="0"/>
              <a:pPr/>
              <a:t>3</a:t>
            </a:fld>
            <a:endParaRPr lang="fr-FR"/>
          </a:p>
        </p:txBody>
      </p:sp>
    </p:spTree>
    <p:extLst>
      <p:ext uri="{BB962C8B-B14F-4D97-AF65-F5344CB8AC3E}">
        <p14:creationId xmlns:p14="http://schemas.microsoft.com/office/powerpoint/2010/main" val="6262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uverture 1">
    <p:bg bwMode="auto">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39750" y="1844824"/>
            <a:ext cx="4057302" cy="1728192"/>
          </a:xfrm>
        </p:spPr>
        <p:txBody>
          <a:bodyPr lIns="36000" tIns="0" rIns="36000" bIns="0" anchor="t" anchorCtr="0">
            <a:noAutofit/>
          </a:bodyPr>
          <a:lstStyle>
            <a:lvl1pPr algn="l">
              <a:spcBef>
                <a:spcPts val="0"/>
              </a:spcBef>
              <a:defRPr sz="3400" cap="all" baseline="0">
                <a:solidFill>
                  <a:schemeClr val="accent6"/>
                </a:solidFill>
              </a:defRPr>
            </a:lvl1pPr>
          </a:lstStyle>
          <a:p>
            <a:r>
              <a:rPr lang="fr-FR" smtClean="0"/>
              <a:t>Modifiez le style du titre</a:t>
            </a:r>
            <a:endParaRPr lang="fr-FR"/>
          </a:p>
        </p:txBody>
      </p:sp>
      <p:sp>
        <p:nvSpPr>
          <p:cNvPr id="3" name="Sous-titre 2"/>
          <p:cNvSpPr>
            <a:spLocks noGrp="1"/>
          </p:cNvSpPr>
          <p:nvPr>
            <p:ph type="subTitle" idx="1"/>
          </p:nvPr>
        </p:nvSpPr>
        <p:spPr>
          <a:xfrm>
            <a:off x="539750" y="4509120"/>
            <a:ext cx="4057302" cy="576064"/>
          </a:xfrm>
        </p:spPr>
        <p:txBody>
          <a:bodyPr lIns="36000" tIns="0" rIns="36000" bIns="0">
            <a:noAutofit/>
          </a:bodyPr>
          <a:lstStyle>
            <a:lvl1pPr marL="0" indent="0" algn="l">
              <a:spcBef>
                <a:spcPts val="0"/>
              </a:spcBef>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9" name="Espace réservé du texte 8"/>
          <p:cNvSpPr>
            <a:spLocks noGrp="1"/>
          </p:cNvSpPr>
          <p:nvPr>
            <p:ph type="body" sz="quarter" idx="13" hasCustomPrompt="1"/>
          </p:nvPr>
        </p:nvSpPr>
        <p:spPr>
          <a:xfrm>
            <a:off x="539750" y="5144666"/>
            <a:ext cx="4057302" cy="288007"/>
          </a:xfrm>
        </p:spPr>
        <p:txBody>
          <a:bodyPr wrap="none" lIns="36000" tIns="0" rIns="36000" bIns="0">
            <a:noAutofit/>
          </a:bodyPr>
          <a:lstStyle>
            <a:lvl1pPr marL="0" indent="0">
              <a:spcBef>
                <a:spcPts val="0"/>
              </a:spcBef>
              <a:buFontTx/>
              <a:buNone/>
              <a:defRPr sz="1200" b="0">
                <a:solidFill>
                  <a:schemeClr val="accent6"/>
                </a:solidFill>
                <a:latin typeface="Arial" pitchFamily="34" charset="0"/>
                <a:cs typeface="Arial" pitchFamily="34" charset="0"/>
              </a:defRPr>
            </a:lvl1pPr>
            <a:lvl2pPr marL="0" indent="0">
              <a:spcBef>
                <a:spcPts val="0"/>
              </a:spcBef>
              <a:buFontTx/>
              <a:buNone/>
              <a:defRPr sz="1200">
                <a:solidFill>
                  <a:schemeClr val="bg1"/>
                </a:solidFill>
                <a:latin typeface="Arial" pitchFamily="34" charset="0"/>
                <a:cs typeface="Arial" pitchFamily="34" charset="0"/>
              </a:defRPr>
            </a:lvl2pPr>
            <a:lvl3pPr marL="0" indent="0">
              <a:spcBef>
                <a:spcPts val="0"/>
              </a:spcBef>
              <a:buFontTx/>
              <a:buNone/>
              <a:defRPr sz="1200">
                <a:solidFill>
                  <a:schemeClr val="bg1"/>
                </a:solidFill>
                <a:latin typeface="Arial" pitchFamily="34" charset="0"/>
                <a:cs typeface="Arial" pitchFamily="34" charset="0"/>
              </a:defRPr>
            </a:lvl3pPr>
            <a:lvl4pPr marL="0" indent="0">
              <a:spcBef>
                <a:spcPts val="0"/>
              </a:spcBef>
              <a:buFontTx/>
              <a:buNone/>
              <a:defRPr sz="1200">
                <a:solidFill>
                  <a:schemeClr val="bg1"/>
                </a:solidFill>
                <a:latin typeface="Arial" pitchFamily="34" charset="0"/>
                <a:cs typeface="Arial" pitchFamily="34" charset="0"/>
              </a:defRPr>
            </a:lvl4pPr>
            <a:lvl5pPr marL="0" indent="0">
              <a:spcBef>
                <a:spcPts val="0"/>
              </a:spcBef>
              <a:buFontTx/>
              <a:buNone/>
              <a:defRPr sz="1200">
                <a:solidFill>
                  <a:schemeClr val="bg1"/>
                </a:solidFill>
                <a:latin typeface="Arial" pitchFamily="34" charset="0"/>
                <a:cs typeface="Arial" pitchFamily="34" charset="0"/>
              </a:defRPr>
            </a:lvl5pPr>
          </a:lstStyle>
          <a:p>
            <a:pPr lvl="0"/>
            <a:r>
              <a:rPr lang="fr-FR" smtClean="0"/>
              <a:t>Date</a:t>
            </a:r>
          </a:p>
        </p:txBody>
      </p:sp>
      <p:pic>
        <p:nvPicPr>
          <p:cNvPr id="8" name="Image 7" descr="Logo-DTG-2012_grand-papillon_sans-baseline.jpg"/>
          <p:cNvPicPr>
            <a:picLocks noChangeAspect="1"/>
          </p:cNvPicPr>
          <p:nvPr userDrawn="1"/>
        </p:nvPicPr>
        <p:blipFill rotWithShape="1">
          <a:blip r:embed="rId2" cstate="print"/>
          <a:srcRect r="24092"/>
          <a:stretch/>
        </p:blipFill>
        <p:spPr>
          <a:xfrm>
            <a:off x="585183" y="6104988"/>
            <a:ext cx="757842" cy="282739"/>
          </a:xfrm>
          <a:prstGeom prst="rect">
            <a:avLst/>
          </a:prstGeom>
        </p:spPr>
      </p:pic>
      <p:pic>
        <p:nvPicPr>
          <p:cNvPr id="4" name="Imag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8781" y="410552"/>
            <a:ext cx="1170646" cy="4981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pied de page 2"/>
          <p:cNvSpPr>
            <a:spLocks noGrp="1"/>
          </p:cNvSpPr>
          <p:nvPr>
            <p:ph type="ftr" sz="quarter" idx="10"/>
          </p:nvPr>
        </p:nvSpPr>
        <p:spPr/>
        <p:txBody>
          <a:bodyPr/>
          <a:lstStyle/>
          <a:p>
            <a:r>
              <a:rPr lang="fr-FR" smtClean="0"/>
              <a:t>Soutenance TER |  14/06/2019</a:t>
            </a:r>
            <a:endParaRPr lang="fr-FR"/>
          </a:p>
        </p:txBody>
      </p:sp>
      <p:sp>
        <p:nvSpPr>
          <p:cNvPr id="7" name="Espace réservé du tableau 6"/>
          <p:cNvSpPr>
            <a:spLocks noGrp="1"/>
          </p:cNvSpPr>
          <p:nvPr>
            <p:ph type="tbl" sz="quarter" idx="11"/>
          </p:nvPr>
        </p:nvSpPr>
        <p:spPr>
          <a:xfrm>
            <a:off x="971550" y="1557338"/>
            <a:ext cx="7200900" cy="4319587"/>
          </a:xfrm>
        </p:spPr>
        <p:txBody>
          <a:bodyPr/>
          <a:lstStyle/>
          <a:p>
            <a:r>
              <a:rPr lang="fr-FR" smtClean="0"/>
              <a:t>Cliquez sur l'icône pour ajouter un tableau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5" name="Titre 1"/>
          <p:cNvSpPr>
            <a:spLocks noGrp="1"/>
          </p:cNvSpPr>
          <p:nvPr>
            <p:ph type="title"/>
          </p:nvPr>
        </p:nvSpPr>
        <p:spPr>
          <a:xfrm>
            <a:off x="395287" y="274638"/>
            <a:ext cx="8353425" cy="850106"/>
          </a:xfrm>
        </p:spPr>
        <p:txBody>
          <a:bodyPr/>
          <a:lstStyle/>
          <a:p>
            <a:r>
              <a:rPr lang="fr-FR" smtClean="0"/>
              <a:t>Modifiez le style du titre</a:t>
            </a:r>
            <a:endParaRPr lang="fr-FR"/>
          </a:p>
        </p:txBody>
      </p:sp>
      <p:sp>
        <p:nvSpPr>
          <p:cNvPr id="6" name="Espace réservé du pied de page 2"/>
          <p:cNvSpPr>
            <a:spLocks noGrp="1"/>
          </p:cNvSpPr>
          <p:nvPr>
            <p:ph type="ftr" sz="quarter" idx="10"/>
          </p:nvPr>
        </p:nvSpPr>
        <p:spPr>
          <a:xfrm>
            <a:off x="3912638" y="6381328"/>
            <a:ext cx="3888432" cy="153888"/>
          </a:xfrm>
        </p:spPr>
        <p:txBody>
          <a:bodyPr/>
          <a:lstStyle/>
          <a:p>
            <a:r>
              <a:rPr lang="fr-FR" smtClean="0"/>
              <a:t>Soutenance TER |  14/06/2019</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6" name="Picture 8" descr="logo_EDF_sommaire"/>
          <p:cNvPicPr>
            <a:picLocks noChangeAspect="1" noChangeArrowheads="1"/>
          </p:cNvPicPr>
          <p:nvPr userDrawn="1"/>
        </p:nvPicPr>
        <p:blipFill>
          <a:blip r:embed="rId2" cstate="print"/>
          <a:srcRect/>
          <a:stretch>
            <a:fillRect/>
          </a:stretch>
        </p:blipFill>
        <p:spPr bwMode="auto">
          <a:xfrm>
            <a:off x="395288" y="6291263"/>
            <a:ext cx="622300" cy="261937"/>
          </a:xfrm>
          <a:prstGeom prst="rect">
            <a:avLst/>
          </a:prstGeom>
          <a:noFill/>
          <a:ln w="9525">
            <a:noFill/>
            <a:miter lim="800000"/>
            <a:headEnd/>
            <a:tailEnd/>
          </a:ln>
        </p:spPr>
      </p:pic>
      <p:sp>
        <p:nvSpPr>
          <p:cNvPr id="8" name="Espace réservé du texte 7"/>
          <p:cNvSpPr>
            <a:spLocks noGrp="1"/>
          </p:cNvSpPr>
          <p:nvPr>
            <p:ph type="body" sz="quarter" idx="10" hasCustomPrompt="1"/>
          </p:nvPr>
        </p:nvSpPr>
        <p:spPr>
          <a:xfrm>
            <a:off x="971550" y="2060848"/>
            <a:ext cx="7200900" cy="3239740"/>
          </a:xfrm>
        </p:spPr>
        <p:txBody>
          <a:bodyPr>
            <a:noAutofit/>
          </a:bodyPr>
          <a:lstStyle>
            <a:lvl1pPr marL="0" indent="0" algn="ctr">
              <a:spcBef>
                <a:spcPts val="0"/>
              </a:spcBef>
              <a:buFontTx/>
              <a:buNone/>
              <a:defRPr sz="9000" b="1">
                <a:solidFill>
                  <a:schemeClr val="accent6"/>
                </a:solidFill>
                <a:latin typeface="+mj-lt"/>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fr-FR" smtClean="0"/>
              <a:t>Texte de clôture</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lité">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smtClean="0"/>
              <a:t>Soutenance TER |  14/06/2019</a:t>
            </a:r>
            <a:endParaRPr lang="fr-FR"/>
          </a:p>
        </p:txBody>
      </p:sp>
      <p:pic>
        <p:nvPicPr>
          <p:cNvPr id="6" name="Picture 2">
            <a:extLst>
              <a:ext uri="{FF2B5EF4-FFF2-40B4-BE49-F238E27FC236}">
                <a16:creationId xmlns:a16="http://schemas.microsoft.com/office/drawing/2014/main" xmlns="" id="{9309F7AF-A7A6-4BAE-8FCA-BF99DDCA811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52306" b="86309"/>
          <a:stretch/>
        </p:blipFill>
        <p:spPr bwMode="auto">
          <a:xfrm>
            <a:off x="471088" y="1345376"/>
            <a:ext cx="4172347" cy="78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xmlns="" id="{9309F7AF-A7A6-4BAE-8FCA-BF99DDCA811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216" t="49595" r="66517" b="11489"/>
          <a:stretch/>
        </p:blipFill>
        <p:spPr bwMode="auto">
          <a:xfrm>
            <a:off x="301416" y="3589772"/>
            <a:ext cx="2385392" cy="222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p:cNvSpPr txBox="1"/>
          <p:nvPr userDrawn="1"/>
        </p:nvSpPr>
        <p:spPr>
          <a:xfrm>
            <a:off x="471088" y="2151307"/>
            <a:ext cx="4172347" cy="1415772"/>
          </a:xfrm>
          <a:prstGeom prst="rect">
            <a:avLst/>
          </a:prstGeom>
          <a:noFill/>
        </p:spPr>
        <p:txBody>
          <a:bodyPr wrap="square" lIns="36000" tIns="0" rIns="36000" bIns="0" rtlCol="0">
            <a:spAutoFit/>
          </a:bodyPr>
          <a:lstStyle/>
          <a:p>
            <a:pPr algn="just"/>
            <a:r>
              <a:rPr lang="fr-FR" sz="1400" dirty="0" smtClean="0">
                <a:solidFill>
                  <a:schemeClr val="tx1">
                    <a:lumMod val="75000"/>
                  </a:schemeClr>
                </a:solidFill>
              </a:rPr>
              <a:t>Chaque salarié s’engage à traiter de façon responsable les informations qu’il détient dans</a:t>
            </a:r>
            <a:r>
              <a:rPr lang="fr-FR" sz="1400" baseline="0" dirty="0" smtClean="0">
                <a:solidFill>
                  <a:schemeClr val="tx1">
                    <a:lumMod val="75000"/>
                  </a:schemeClr>
                </a:solidFill>
              </a:rPr>
              <a:t> le cadre de son travail et respecter les règles de sécurité et de confidentialité, en particulier concernant les données sensibles.</a:t>
            </a:r>
          </a:p>
          <a:p>
            <a:pPr algn="r">
              <a:spcBef>
                <a:spcPts val="1200"/>
              </a:spcBef>
            </a:pPr>
            <a:r>
              <a:rPr lang="fr-FR" sz="1100" b="1" baseline="0" dirty="0" smtClean="0">
                <a:solidFill>
                  <a:schemeClr val="tx1">
                    <a:lumMod val="75000"/>
                  </a:schemeClr>
                </a:solidFill>
                <a:effectLst/>
              </a:rPr>
              <a:t>CHARTE ÉTHIQUE GROUPE </a:t>
            </a:r>
            <a:endParaRPr lang="fr-FR" sz="1100" b="1" dirty="0" smtClean="0">
              <a:solidFill>
                <a:schemeClr val="tx1">
                  <a:lumMod val="75000"/>
                </a:schemeClr>
              </a:solidFill>
              <a:effectLst/>
            </a:endParaRPr>
          </a:p>
        </p:txBody>
      </p:sp>
      <p:grpSp>
        <p:nvGrpSpPr>
          <p:cNvPr id="9" name="Groupe 8"/>
          <p:cNvGrpSpPr/>
          <p:nvPr userDrawn="1"/>
        </p:nvGrpSpPr>
        <p:grpSpPr>
          <a:xfrm>
            <a:off x="3912637" y="3891423"/>
            <a:ext cx="4810545" cy="1953433"/>
            <a:chOff x="4094912" y="3828178"/>
            <a:chExt cx="4810545" cy="1953433"/>
          </a:xfrm>
        </p:grpSpPr>
        <p:sp>
          <p:nvSpPr>
            <p:cNvPr id="10" name="ZoneTexte 9"/>
            <p:cNvSpPr txBox="1"/>
            <p:nvPr userDrawn="1"/>
          </p:nvSpPr>
          <p:spPr>
            <a:xfrm>
              <a:off x="4518987" y="3840528"/>
              <a:ext cx="4386470" cy="1938992"/>
            </a:xfrm>
            <a:prstGeom prst="rect">
              <a:avLst/>
            </a:prstGeom>
            <a:noFill/>
          </p:spPr>
          <p:txBody>
            <a:bodyPr wrap="square" lIns="36000" tIns="0" rIns="36000" bIns="0" rtlCol="0">
              <a:spAutoFit/>
            </a:bodyPr>
            <a:lstStyle/>
            <a:p>
              <a:pPr marL="285750" indent="-285750" algn="just">
                <a:buClr>
                  <a:srgbClr val="005BBB"/>
                </a:buClr>
                <a:buFont typeface="Wingdings" panose="05000000000000000000" pitchFamily="2" charset="2"/>
                <a:buChar char="§"/>
              </a:pPr>
              <a:r>
                <a:rPr lang="fr-FR" sz="1400" b="1" dirty="0" smtClean="0">
                  <a:solidFill>
                    <a:schemeClr val="tx1">
                      <a:lumMod val="75000"/>
                    </a:schemeClr>
                  </a:solidFill>
                  <a:effectLst/>
                </a:rPr>
                <a:t>Accessibilité</a:t>
              </a:r>
              <a:r>
                <a:rPr lang="fr-FR" sz="1400" b="1" baseline="0" dirty="0" smtClean="0">
                  <a:solidFill>
                    <a:schemeClr val="tx1">
                      <a:lumMod val="75000"/>
                    </a:schemeClr>
                  </a:solidFill>
                  <a:effectLst/>
                </a:rPr>
                <a:t> </a:t>
              </a:r>
              <a:r>
                <a:rPr lang="fr-FR" sz="1400" b="1" u="sng" baseline="0" dirty="0" smtClean="0">
                  <a:solidFill>
                    <a:srgbClr val="005BBB"/>
                  </a:solidFill>
                  <a:effectLst/>
                </a:rPr>
                <a:t>libre</a:t>
              </a:r>
            </a:p>
            <a:p>
              <a:pPr marL="285750" indent="-285750" algn="just">
                <a:buClr>
                  <a:srgbClr val="005BBB"/>
                </a:buClr>
                <a:buFont typeface="Wingdings" panose="05000000000000000000" pitchFamily="2" charset="2"/>
                <a:buChar char="§"/>
              </a:pPr>
              <a:endParaRPr lang="fr-FR" sz="1400" b="1" baseline="0" dirty="0" smtClean="0">
                <a:solidFill>
                  <a:schemeClr val="tx1">
                    <a:lumMod val="75000"/>
                  </a:schemeClr>
                </a:solidFill>
                <a:effectLst/>
              </a:endParaRPr>
            </a:p>
            <a:p>
              <a:pPr marL="285750" indent="-285750" algn="just">
                <a:buClr>
                  <a:srgbClr val="005BBB"/>
                </a:buClr>
                <a:buFont typeface="Wingdings" panose="05000000000000000000" pitchFamily="2" charset="2"/>
                <a:buChar char="§"/>
              </a:pPr>
              <a:r>
                <a:rPr lang="fr-FR" sz="1400" b="1" baseline="0" dirty="0" smtClean="0">
                  <a:solidFill>
                    <a:schemeClr val="tx1">
                      <a:lumMod val="75000"/>
                    </a:schemeClr>
                  </a:solidFill>
                  <a:effectLst/>
                </a:rPr>
                <a:t>Accessibilité </a:t>
              </a:r>
              <a:r>
                <a:rPr lang="fr-FR" sz="1400" b="1" u="sng" baseline="0" dirty="0" smtClean="0">
                  <a:solidFill>
                    <a:srgbClr val="005BBB"/>
                  </a:solidFill>
                  <a:effectLst/>
                </a:rPr>
                <a:t>interne</a:t>
              </a:r>
              <a:r>
                <a:rPr lang="fr-FR" sz="1400" b="1" baseline="0" dirty="0" smtClean="0">
                  <a:solidFill>
                    <a:srgbClr val="005BBB"/>
                  </a:solidFill>
                  <a:effectLst/>
                </a:rPr>
                <a:t> </a:t>
              </a:r>
              <a:r>
                <a:rPr lang="fr-FR" sz="1400" b="1" baseline="0" dirty="0" smtClean="0">
                  <a:solidFill>
                    <a:schemeClr val="tx1">
                      <a:lumMod val="75000"/>
                    </a:schemeClr>
                  </a:solidFill>
                  <a:effectLst/>
                </a:rPr>
                <a:t>limitée au Groupe EDF ou à certaines de ses composantes</a:t>
              </a:r>
            </a:p>
            <a:p>
              <a:pPr marL="285750" indent="-285750" algn="just">
                <a:buClr>
                  <a:srgbClr val="005BBB"/>
                </a:buClr>
                <a:buFont typeface="Wingdings" panose="05000000000000000000" pitchFamily="2" charset="2"/>
                <a:buChar char="§"/>
              </a:pPr>
              <a:endParaRPr lang="fr-FR" sz="1400" b="1" baseline="0" dirty="0" smtClean="0">
                <a:solidFill>
                  <a:schemeClr val="tx1">
                    <a:lumMod val="75000"/>
                  </a:schemeClr>
                </a:solidFill>
                <a:effectLst/>
              </a:endParaRPr>
            </a:p>
            <a:p>
              <a:pPr marL="285750" indent="-285750" algn="just">
                <a:buClr>
                  <a:srgbClr val="005BBB"/>
                </a:buClr>
                <a:buFont typeface="Wingdings" panose="05000000000000000000" pitchFamily="2" charset="2"/>
                <a:buChar char="§"/>
              </a:pPr>
              <a:r>
                <a:rPr lang="fr-FR" sz="1400" b="1" baseline="0" dirty="0" smtClean="0">
                  <a:solidFill>
                    <a:schemeClr val="tx1">
                      <a:lumMod val="75000"/>
                    </a:schemeClr>
                  </a:solidFill>
                  <a:effectLst/>
                </a:rPr>
                <a:t>Accessibilité </a:t>
              </a:r>
              <a:r>
                <a:rPr lang="fr-FR" sz="1400" b="1" u="sng" baseline="0" dirty="0" smtClean="0">
                  <a:solidFill>
                    <a:srgbClr val="005BBB"/>
                  </a:solidFill>
                  <a:effectLst/>
                </a:rPr>
                <a:t>restreinte</a:t>
              </a:r>
              <a:r>
                <a:rPr lang="fr-FR" sz="1400" b="1" baseline="0" dirty="0" smtClean="0">
                  <a:solidFill>
                    <a:srgbClr val="005BBB"/>
                  </a:solidFill>
                  <a:effectLst/>
                </a:rPr>
                <a:t> </a:t>
              </a:r>
              <a:r>
                <a:rPr lang="fr-FR" sz="1400" b="1" baseline="0" dirty="0" smtClean="0">
                  <a:solidFill>
                    <a:schemeClr val="tx1">
                      <a:lumMod val="75000"/>
                    </a:schemeClr>
                  </a:solidFill>
                  <a:effectLst/>
                </a:rPr>
                <a:t>à des personnes ou fonctions ayant à en connaître</a:t>
              </a:r>
            </a:p>
            <a:p>
              <a:pPr marL="285750" indent="-285750" algn="just">
                <a:buClr>
                  <a:srgbClr val="005BBB"/>
                </a:buClr>
                <a:buFont typeface="Wingdings" panose="05000000000000000000" pitchFamily="2" charset="2"/>
                <a:buChar char="§"/>
              </a:pPr>
              <a:endParaRPr lang="fr-FR" sz="1400" b="1" baseline="0" dirty="0" smtClean="0">
                <a:solidFill>
                  <a:schemeClr val="tx1">
                    <a:lumMod val="75000"/>
                  </a:schemeClr>
                </a:solidFill>
                <a:effectLst/>
              </a:endParaRPr>
            </a:p>
            <a:p>
              <a:pPr marL="285750" indent="-285750" algn="just">
                <a:buClr>
                  <a:srgbClr val="005BBB"/>
                </a:buClr>
                <a:buFont typeface="Wingdings" panose="05000000000000000000" pitchFamily="2" charset="2"/>
                <a:buChar char="§"/>
              </a:pPr>
              <a:r>
                <a:rPr lang="fr-FR" sz="1400" b="1" baseline="0" dirty="0" smtClean="0">
                  <a:solidFill>
                    <a:schemeClr val="tx1">
                      <a:lumMod val="75000"/>
                    </a:schemeClr>
                  </a:solidFill>
                  <a:effectLst/>
                </a:rPr>
                <a:t>Accessibilité </a:t>
              </a:r>
              <a:r>
                <a:rPr lang="fr-FR" sz="1400" b="1" u="sng" baseline="0" dirty="0" smtClean="0">
                  <a:solidFill>
                    <a:srgbClr val="005BBB"/>
                  </a:solidFill>
                  <a:effectLst/>
                </a:rPr>
                <a:t>très limitée </a:t>
              </a:r>
              <a:r>
                <a:rPr lang="fr-FR" sz="1400" b="1" baseline="0" dirty="0" smtClean="0">
                  <a:solidFill>
                    <a:schemeClr val="tx1">
                      <a:lumMod val="75000"/>
                    </a:schemeClr>
                  </a:solidFill>
                  <a:effectLst/>
                </a:rPr>
                <a:t>(confidentiel)</a:t>
              </a:r>
              <a:endParaRPr lang="fr-FR" sz="1100" b="1" dirty="0" smtClean="0">
                <a:solidFill>
                  <a:schemeClr val="tx1">
                    <a:lumMod val="75000"/>
                  </a:schemeClr>
                </a:solidFill>
                <a:effectLst/>
              </a:endParaRPr>
            </a:p>
          </p:txBody>
        </p:sp>
        <p:sp>
          <p:nvSpPr>
            <p:cNvPr id="11" name="Rectangle à coins arrondis 10"/>
            <p:cNvSpPr/>
            <p:nvPr userDrawn="1"/>
          </p:nvSpPr>
          <p:spPr>
            <a:xfrm>
              <a:off x="4094913" y="4317626"/>
              <a:ext cx="357809" cy="285438"/>
            </a:xfrm>
            <a:prstGeom prst="roundRect">
              <a:avLst/>
            </a:prstGeom>
            <a:noFill/>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12" name="Rectangle à coins arrondis 11"/>
            <p:cNvSpPr/>
            <p:nvPr userDrawn="1"/>
          </p:nvSpPr>
          <p:spPr>
            <a:xfrm>
              <a:off x="4094914" y="4942240"/>
              <a:ext cx="357809" cy="285438"/>
            </a:xfrm>
            <a:prstGeom prst="roundRect">
              <a:avLst/>
            </a:prstGeom>
            <a:noFill/>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13" name="Rectangle à coins arrondis 12"/>
            <p:cNvSpPr/>
            <p:nvPr userDrawn="1"/>
          </p:nvSpPr>
          <p:spPr>
            <a:xfrm>
              <a:off x="4094915" y="5496173"/>
              <a:ext cx="357809" cy="285438"/>
            </a:xfrm>
            <a:prstGeom prst="roundRect">
              <a:avLst/>
            </a:prstGeom>
            <a:noFill/>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14" name="Rectangle à coins arrondis 13"/>
            <p:cNvSpPr/>
            <p:nvPr userDrawn="1"/>
          </p:nvSpPr>
          <p:spPr>
            <a:xfrm>
              <a:off x="4094912" y="3828178"/>
              <a:ext cx="357809" cy="285438"/>
            </a:xfrm>
            <a:prstGeom prst="roundRect">
              <a:avLst/>
            </a:prstGeom>
            <a:noFill/>
            <a:ln>
              <a:solidFill>
                <a:srgbClr val="005BBB"/>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grpSp>
      <p:sp>
        <p:nvSpPr>
          <p:cNvPr id="15" name="Titre 1"/>
          <p:cNvSpPr>
            <a:spLocks noGrp="1"/>
          </p:cNvSpPr>
          <p:nvPr>
            <p:ph type="title"/>
          </p:nvPr>
        </p:nvSpPr>
        <p:spPr>
          <a:xfrm>
            <a:off x="466722" y="662129"/>
            <a:ext cx="8353425" cy="581611"/>
          </a:xfrm>
        </p:spPr>
        <p:txBody>
          <a:bodyPr/>
          <a:lstStyle>
            <a:lvl1pPr>
              <a:defRPr sz="3800"/>
            </a:lvl1pPr>
          </a:lstStyle>
          <a:p>
            <a:r>
              <a:rPr lang="fr-FR" smtClean="0"/>
              <a:t>Modifiez le style du titre</a:t>
            </a:r>
            <a:endParaRPr lang="fr-FR" dirty="0"/>
          </a:p>
        </p:txBody>
      </p:sp>
    </p:spTree>
    <p:extLst>
      <p:ext uri="{BB962C8B-B14F-4D97-AF65-F5344CB8AC3E}">
        <p14:creationId xmlns:p14="http://schemas.microsoft.com/office/powerpoint/2010/main" val="41690162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p:nvPr>
        </p:nvSpPr>
        <p:spPr>
          <a:xfrm>
            <a:off x="382761" y="922710"/>
            <a:ext cx="8353425" cy="850106"/>
          </a:xfrm>
        </p:spPr>
        <p:txBody>
          <a:bodyPr/>
          <a:lstStyle>
            <a:lvl1pPr>
              <a:defRPr sz="3800"/>
            </a:lvl1pPr>
          </a:lstStyle>
          <a:p>
            <a:r>
              <a:rPr lang="fr-FR" smtClean="0"/>
              <a:t>Modifiez le style du titre</a:t>
            </a:r>
            <a:endParaRPr lang="fr-FR"/>
          </a:p>
        </p:txBody>
      </p:sp>
      <p:sp>
        <p:nvSpPr>
          <p:cNvPr id="3" name="Espace réservé du pied de page 2"/>
          <p:cNvSpPr>
            <a:spLocks noGrp="1"/>
          </p:cNvSpPr>
          <p:nvPr>
            <p:ph type="ftr" sz="quarter" idx="10"/>
          </p:nvPr>
        </p:nvSpPr>
        <p:spPr/>
        <p:txBody>
          <a:bodyPr/>
          <a:lstStyle/>
          <a:p>
            <a:r>
              <a:rPr lang="fr-FR" smtClean="0"/>
              <a:t>Soutenance TER |  14/06/2019</a:t>
            </a:r>
            <a:endParaRPr lang="fr-FR"/>
          </a:p>
        </p:txBody>
      </p:sp>
      <p:sp>
        <p:nvSpPr>
          <p:cNvPr id="5" name="Espace réservé du texte 4"/>
          <p:cNvSpPr>
            <a:spLocks noGrp="1"/>
          </p:cNvSpPr>
          <p:nvPr>
            <p:ph type="body" sz="quarter" idx="11"/>
          </p:nvPr>
        </p:nvSpPr>
        <p:spPr>
          <a:xfrm>
            <a:off x="395289" y="2060575"/>
            <a:ext cx="4218276" cy="4032250"/>
          </a:xfrm>
        </p:spPr>
        <p:txBody>
          <a:bodyPr/>
          <a:lstStyle>
            <a:lvl1pPr marL="358775" indent="-358775">
              <a:buSzPct val="125000"/>
              <a:buFont typeface="+mj-lt"/>
              <a:buAutoNum type="arabicPeriod"/>
              <a:defRPr sz="1300" cap="all" baseline="0"/>
            </a:lvl1pPr>
            <a:lvl2pPr marL="360000" indent="0">
              <a:spcBef>
                <a:spcPts val="0"/>
              </a:spcBef>
              <a:buClr>
                <a:schemeClr val="bg1"/>
              </a:buClr>
              <a:buSzPct val="25000"/>
              <a:buFontTx/>
              <a:buNone/>
              <a:defRPr sz="1300" cap="all" baseline="0"/>
            </a:lvl2pPr>
            <a:lvl3pPr marL="360000" indent="0">
              <a:spcBef>
                <a:spcPts val="0"/>
              </a:spcBef>
              <a:buFontTx/>
              <a:buNone/>
              <a:defRPr sz="1300" cap="all" baseline="0"/>
            </a:lvl3pPr>
            <a:lvl4pPr marL="360000" indent="0">
              <a:spcBef>
                <a:spcPts val="0"/>
              </a:spcBef>
              <a:buFontTx/>
              <a:buNone/>
              <a:defRPr sz="1300" cap="all" baseline="0"/>
            </a:lvl4pPr>
            <a:lvl5pPr marL="360000" indent="0">
              <a:spcBef>
                <a:spcPts val="0"/>
              </a:spcBef>
              <a:buFontTx/>
              <a:buNone/>
              <a:defRPr sz="1300" cap="all" baseline="0"/>
            </a:lvl5pPr>
          </a:lstStyle>
          <a:p>
            <a:pPr lvl="0"/>
            <a:r>
              <a:rPr lang="fr-FR" smtClean="0"/>
              <a:t>Modifiez les styles du texte du masque</a:t>
            </a:r>
          </a:p>
          <a:p>
            <a:pPr lvl="1"/>
            <a:r>
              <a:rPr lang="fr-FR" smtClean="0"/>
              <a:t>Deuxième niveau</a:t>
            </a:r>
          </a:p>
        </p:txBody>
      </p:sp>
      <p:sp>
        <p:nvSpPr>
          <p:cNvPr id="6" name="Espace réservé pour une image  5"/>
          <p:cNvSpPr>
            <a:spLocks noGrp="1"/>
          </p:cNvSpPr>
          <p:nvPr>
            <p:ph type="pic" sz="quarter" idx="12"/>
          </p:nvPr>
        </p:nvSpPr>
        <p:spPr>
          <a:xfrm>
            <a:off x="5261956" y="2060574"/>
            <a:ext cx="3474057" cy="4032251"/>
          </a:xfrm>
        </p:spPr>
        <p:txBody>
          <a:bodyPr/>
          <a:lstStyle/>
          <a:p>
            <a:r>
              <a:rPr lang="fr-FR" smtClean="0"/>
              <a:t>Cliquez sur l'icône pour ajouter une image</a:t>
            </a:r>
            <a:endParaRPr lang="fr-F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u 1 colonn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1"/>
          </p:nvPr>
        </p:nvSpPr>
        <p:spPr/>
        <p:txBody>
          <a:bodyPr/>
          <a:lstStyle/>
          <a:p>
            <a:r>
              <a:rPr lang="fr-FR" smtClean="0"/>
              <a:t>Soutenance TER |  14/06/2019</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2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395287" y="1268414"/>
            <a:ext cx="4071600" cy="4857750"/>
          </a:xfrm>
        </p:spPr>
        <p:txBody>
          <a:bodyPr/>
          <a:lstStyle>
            <a:lvl1pPr>
              <a:defRPr sz="1400"/>
            </a:lvl1pPr>
            <a:lvl2pPr>
              <a:defRPr sz="1400"/>
            </a:lvl2pPr>
            <a:lvl3pPr>
              <a:defRPr sz="1200"/>
            </a:lvl3pPr>
            <a:lvl4pPr>
              <a:defRPr sz="1100"/>
            </a:lvl4pPr>
            <a:lvl5pPr>
              <a:defRPr sz="1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pied de page 4"/>
          <p:cNvSpPr>
            <a:spLocks noGrp="1"/>
          </p:cNvSpPr>
          <p:nvPr>
            <p:ph type="ftr" sz="quarter" idx="11"/>
          </p:nvPr>
        </p:nvSpPr>
        <p:spPr/>
        <p:txBody>
          <a:bodyPr/>
          <a:lstStyle/>
          <a:p>
            <a:r>
              <a:rPr lang="fr-FR" smtClean="0"/>
              <a:t>Soutenance TER |  14/06/2019</a:t>
            </a:r>
            <a:endParaRPr lang="fr-FR"/>
          </a:p>
        </p:txBody>
      </p:sp>
      <p:sp>
        <p:nvSpPr>
          <p:cNvPr id="9" name="Espace réservé du contenu 2"/>
          <p:cNvSpPr>
            <a:spLocks noGrp="1"/>
          </p:cNvSpPr>
          <p:nvPr>
            <p:ph idx="12"/>
          </p:nvPr>
        </p:nvSpPr>
        <p:spPr>
          <a:xfrm>
            <a:off x="4667250" y="1268414"/>
            <a:ext cx="4071937" cy="4857750"/>
          </a:xfrm>
        </p:spPr>
        <p:txBody>
          <a:bodyPr/>
          <a:lstStyle>
            <a:lvl1pPr>
              <a:defRPr sz="1400"/>
            </a:lvl1pPr>
            <a:lvl2pPr>
              <a:defRPr sz="1400"/>
            </a:lvl2pPr>
            <a:lvl3pPr>
              <a:defRPr sz="1200"/>
            </a:lvl3pPr>
            <a:lvl4pPr>
              <a:defRPr sz="1100"/>
            </a:lvl4pPr>
            <a:lvl5pPr>
              <a:defRPr sz="1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u + Photo large">
    <p:spTree>
      <p:nvGrpSpPr>
        <p:cNvPr id="1" name=""/>
        <p:cNvGrpSpPr/>
        <p:nvPr/>
      </p:nvGrpSpPr>
      <p:grpSpPr>
        <a:xfrm>
          <a:off x="0" y="0"/>
          <a:ext cx="0" cy="0"/>
          <a:chOff x="0" y="0"/>
          <a:chExt cx="0" cy="0"/>
        </a:xfrm>
      </p:grpSpPr>
      <p:sp>
        <p:nvSpPr>
          <p:cNvPr id="2" name="Titre 1"/>
          <p:cNvSpPr>
            <a:spLocks noGrp="1"/>
          </p:cNvSpPr>
          <p:nvPr>
            <p:ph type="title"/>
          </p:nvPr>
        </p:nvSpPr>
        <p:spPr>
          <a:xfrm>
            <a:off x="395288" y="714374"/>
            <a:ext cx="4957762" cy="800101"/>
          </a:xfrm>
        </p:spPr>
        <p:txBody>
          <a:bodyPr/>
          <a:lstStyle/>
          <a:p>
            <a:r>
              <a:rPr lang="fr-FR" smtClean="0"/>
              <a:t>Modifiez le style du titre</a:t>
            </a:r>
            <a:endParaRPr lang="fr-FR" dirty="0"/>
          </a:p>
        </p:txBody>
      </p:sp>
      <p:sp>
        <p:nvSpPr>
          <p:cNvPr id="6" name="Espace réservé pour une image  5"/>
          <p:cNvSpPr>
            <a:spLocks noGrp="1"/>
          </p:cNvSpPr>
          <p:nvPr>
            <p:ph type="pic" sz="quarter" idx="10"/>
          </p:nvPr>
        </p:nvSpPr>
        <p:spPr>
          <a:xfrm>
            <a:off x="5695950" y="0"/>
            <a:ext cx="3448050" cy="6858000"/>
          </a:xfrm>
        </p:spPr>
        <p:txBody>
          <a:bodyPr/>
          <a:lstStyle/>
          <a:p>
            <a:r>
              <a:rPr lang="fr-FR" smtClean="0"/>
              <a:t>Cliquez sur l'icône pour ajouter une image</a:t>
            </a:r>
            <a:endParaRPr lang="fr-FR"/>
          </a:p>
        </p:txBody>
      </p:sp>
      <p:sp>
        <p:nvSpPr>
          <p:cNvPr id="10" name="Espace réservé du texte 9"/>
          <p:cNvSpPr>
            <a:spLocks noGrp="1"/>
          </p:cNvSpPr>
          <p:nvPr>
            <p:ph type="body" sz="quarter" idx="11"/>
          </p:nvPr>
        </p:nvSpPr>
        <p:spPr>
          <a:xfrm>
            <a:off x="395288" y="1743075"/>
            <a:ext cx="4957762" cy="443865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9643870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 encadré">
    <p:spTree>
      <p:nvGrpSpPr>
        <p:cNvPr id="1" name=""/>
        <p:cNvGrpSpPr/>
        <p:nvPr/>
      </p:nvGrpSpPr>
      <p:grpSpPr>
        <a:xfrm>
          <a:off x="0" y="0"/>
          <a:ext cx="0" cy="0"/>
          <a:chOff x="0" y="0"/>
          <a:chExt cx="0" cy="0"/>
        </a:xfrm>
      </p:grpSpPr>
      <p:sp>
        <p:nvSpPr>
          <p:cNvPr id="10" name="Espace réservé du texte 9"/>
          <p:cNvSpPr>
            <a:spLocks noGrp="1"/>
          </p:cNvSpPr>
          <p:nvPr>
            <p:ph type="body" sz="quarter" idx="12"/>
          </p:nvPr>
        </p:nvSpPr>
        <p:spPr>
          <a:xfrm>
            <a:off x="5581650" y="1752600"/>
            <a:ext cx="3324225" cy="4267200"/>
          </a:xfrm>
          <a:solidFill>
            <a:schemeClr val="accent6"/>
          </a:solidFill>
        </p:spPr>
        <p:txBody>
          <a:bodyPr lIns="72000" tIns="72000" rIns="72000" bIns="72000"/>
          <a:lstStyle>
            <a:lvl1pPr marL="0" indent="0" algn="ctr">
              <a:spcBef>
                <a:spcPts val="0"/>
              </a:spcBef>
              <a:spcAft>
                <a:spcPts val="600"/>
              </a:spcAft>
              <a:buClr>
                <a:schemeClr val="bg1"/>
              </a:buClr>
              <a:buFontTx/>
              <a:buNone/>
              <a:defRPr sz="1200" b="0" cap="all" baseline="0">
                <a:solidFill>
                  <a:schemeClr val="bg1"/>
                </a:solidFill>
              </a:defRPr>
            </a:lvl1pPr>
            <a:lvl2pPr marL="108000" indent="-108000">
              <a:buClr>
                <a:schemeClr val="bg1"/>
              </a:buClr>
              <a:buFont typeface="Wingdings" pitchFamily="2" charset="2"/>
              <a:buChar char="n"/>
              <a:defRPr sz="1200">
                <a:solidFill>
                  <a:schemeClr val="bg1"/>
                </a:solidFill>
              </a:defRPr>
            </a:lvl2pPr>
            <a:lvl3pPr marL="216000" indent="-108000">
              <a:buClr>
                <a:schemeClr val="bg1"/>
              </a:buClr>
              <a:defRPr sz="1100">
                <a:solidFill>
                  <a:schemeClr val="bg1"/>
                </a:solidFill>
              </a:defRPr>
            </a:lvl3pPr>
            <a:lvl4pPr marL="538163" indent="-174625">
              <a:defRPr sz="1000">
                <a:solidFill>
                  <a:schemeClr val="bg1"/>
                </a:solidFill>
              </a:defRPr>
            </a:lvl4pPr>
            <a:lvl5pPr marL="714375" indent="-176213">
              <a:defRPr sz="1000">
                <a:solidFill>
                  <a:schemeClr val="bg1"/>
                </a:solidFill>
              </a:defRPr>
            </a:lvl5pPr>
          </a:lstStyle>
          <a:p>
            <a:pPr lvl="0"/>
            <a:r>
              <a:rPr lang="fr-FR" smtClean="0"/>
              <a:t>Modifiez les styles du texte du masque</a:t>
            </a:r>
          </a:p>
          <a:p>
            <a:pPr lvl="1"/>
            <a:r>
              <a:rPr lang="fr-FR" smtClean="0"/>
              <a:t>Deuxième niveau</a:t>
            </a:r>
          </a:p>
          <a:p>
            <a:pPr lvl="2"/>
            <a:r>
              <a:rPr lang="fr-FR" smtClean="0"/>
              <a:t>Troisième niveau</a:t>
            </a:r>
          </a:p>
        </p:txBody>
      </p:sp>
      <p:sp>
        <p:nvSpPr>
          <p:cNvPr id="6" name="Titre 1"/>
          <p:cNvSpPr>
            <a:spLocks noGrp="1"/>
          </p:cNvSpPr>
          <p:nvPr>
            <p:ph type="title"/>
          </p:nvPr>
        </p:nvSpPr>
        <p:spPr>
          <a:xfrm>
            <a:off x="328613" y="714374"/>
            <a:ext cx="4957762" cy="800101"/>
          </a:xfrm>
        </p:spPr>
        <p:txBody>
          <a:bodyPr/>
          <a:lstStyle/>
          <a:p>
            <a:r>
              <a:rPr lang="fr-FR" smtClean="0"/>
              <a:t>Modifiez le style du titre</a:t>
            </a:r>
            <a:endParaRPr lang="fr-FR" dirty="0"/>
          </a:p>
        </p:txBody>
      </p:sp>
      <p:sp>
        <p:nvSpPr>
          <p:cNvPr id="8" name="Espace réservé du contenu 7"/>
          <p:cNvSpPr>
            <a:spLocks noGrp="1"/>
          </p:cNvSpPr>
          <p:nvPr>
            <p:ph sz="quarter" idx="13"/>
          </p:nvPr>
        </p:nvSpPr>
        <p:spPr>
          <a:xfrm>
            <a:off x="328613" y="1752600"/>
            <a:ext cx="4957762" cy="4267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 Photo copyrigh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contenu 2"/>
          <p:cNvSpPr>
            <a:spLocks noGrp="1"/>
          </p:cNvSpPr>
          <p:nvPr>
            <p:ph idx="1"/>
          </p:nvPr>
        </p:nvSpPr>
        <p:spPr>
          <a:xfrm>
            <a:off x="395287" y="1268414"/>
            <a:ext cx="3816673" cy="4857750"/>
          </a:xfrm>
        </p:spPr>
        <p:txBody>
          <a:bodyPr/>
          <a:lstStyle>
            <a:lvl1pPr>
              <a:defRPr sz="1400"/>
            </a:lvl1pPr>
            <a:lvl2pPr>
              <a:defRPr sz="1400"/>
            </a:lvl2pPr>
            <a:lvl3pPr>
              <a:defRPr sz="1200"/>
            </a:lvl3pPr>
            <a:lvl4pPr>
              <a:defRPr sz="1100"/>
            </a:lvl4pPr>
            <a:lvl5pPr>
              <a:defRPr sz="1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1"/>
          </p:nvPr>
        </p:nvSpPr>
        <p:spPr/>
        <p:txBody>
          <a:bodyPr/>
          <a:lstStyle/>
          <a:p>
            <a:r>
              <a:rPr lang="fr-FR" smtClean="0"/>
              <a:t>Soutenance TER |  14/06/2019</a:t>
            </a:r>
            <a:endParaRPr lang="fr-FR"/>
          </a:p>
        </p:txBody>
      </p:sp>
      <p:sp>
        <p:nvSpPr>
          <p:cNvPr id="8" name="Espace réservé du texte 7"/>
          <p:cNvSpPr>
            <a:spLocks noGrp="1"/>
          </p:cNvSpPr>
          <p:nvPr>
            <p:ph type="body" sz="quarter" idx="13" hasCustomPrompt="1"/>
          </p:nvPr>
        </p:nvSpPr>
        <p:spPr>
          <a:xfrm>
            <a:off x="4932040" y="5876925"/>
            <a:ext cx="3816673" cy="180425"/>
          </a:xfrm>
        </p:spPr>
        <p:txBody>
          <a:bodyPr tIns="36000" bIns="36000">
            <a:spAutoFit/>
          </a:bodyPr>
          <a:lstStyle>
            <a:lvl1pPr marL="0" indent="0" algn="r">
              <a:spcBef>
                <a:spcPts val="0"/>
              </a:spcBef>
              <a:buFontTx/>
              <a:buNone/>
              <a:defRPr sz="700" b="0" baseline="0"/>
            </a:lvl1pPr>
            <a:lvl2pPr marL="0" indent="0" algn="r">
              <a:spcBef>
                <a:spcPts val="0"/>
              </a:spcBef>
              <a:buFontTx/>
              <a:buNone/>
              <a:defRPr sz="600"/>
            </a:lvl2pPr>
            <a:lvl3pPr marL="0" indent="0" algn="r">
              <a:spcBef>
                <a:spcPts val="0"/>
              </a:spcBef>
              <a:buFontTx/>
              <a:buNone/>
              <a:defRPr sz="600"/>
            </a:lvl3pPr>
            <a:lvl4pPr marL="0" indent="0" algn="r">
              <a:spcBef>
                <a:spcPts val="0"/>
              </a:spcBef>
              <a:buFontTx/>
              <a:buNone/>
              <a:defRPr sz="600"/>
            </a:lvl4pPr>
            <a:lvl5pPr marL="0" indent="0" algn="r">
              <a:spcBef>
                <a:spcPts val="0"/>
              </a:spcBef>
              <a:buFontTx/>
              <a:buNone/>
              <a:defRPr sz="600"/>
            </a:lvl5pPr>
          </a:lstStyle>
          <a:p>
            <a:pPr lvl="0"/>
            <a:r>
              <a:rPr lang="fr-FR" smtClean="0"/>
              <a:t>Copyright ou crédit photo</a:t>
            </a:r>
          </a:p>
        </p:txBody>
      </p:sp>
      <p:sp>
        <p:nvSpPr>
          <p:cNvPr id="6" name="Espace réservé pour une image  5"/>
          <p:cNvSpPr>
            <a:spLocks noGrp="1"/>
          </p:cNvSpPr>
          <p:nvPr>
            <p:ph type="pic" sz="quarter" idx="14"/>
          </p:nvPr>
        </p:nvSpPr>
        <p:spPr>
          <a:xfrm>
            <a:off x="4932039" y="1268413"/>
            <a:ext cx="3816673" cy="4503737"/>
          </a:xfrm>
        </p:spPr>
        <p:txBody>
          <a:bodyPr/>
          <a:lstStyle/>
          <a:p>
            <a:r>
              <a:rPr lang="fr-FR" smtClean="0"/>
              <a:t>Cliquez sur l'icône pour ajouter une image</a:t>
            </a:r>
            <a:endParaRPr lang="fr-FR"/>
          </a:p>
        </p:txBody>
      </p:sp>
    </p:spTree>
    <p:extLst>
      <p:ext uri="{BB962C8B-B14F-4D97-AF65-F5344CB8AC3E}">
        <p14:creationId xmlns:p14="http://schemas.microsoft.com/office/powerpoint/2010/main" val="31682176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pied de page 2"/>
          <p:cNvSpPr>
            <a:spLocks noGrp="1"/>
          </p:cNvSpPr>
          <p:nvPr>
            <p:ph type="ftr" sz="quarter" idx="10"/>
          </p:nvPr>
        </p:nvSpPr>
        <p:spPr/>
        <p:txBody>
          <a:bodyPr/>
          <a:lstStyle/>
          <a:p>
            <a:r>
              <a:rPr lang="fr-FR" smtClean="0"/>
              <a:t>Soutenance TER |  14/06/2019</a:t>
            </a:r>
            <a:endParaRPr lang="fr-FR"/>
          </a:p>
        </p:txBody>
      </p:sp>
      <p:sp>
        <p:nvSpPr>
          <p:cNvPr id="5" name="Espace réservé du graphique 4"/>
          <p:cNvSpPr>
            <a:spLocks noGrp="1"/>
          </p:cNvSpPr>
          <p:nvPr>
            <p:ph type="chart" sz="quarter" idx="11"/>
          </p:nvPr>
        </p:nvSpPr>
        <p:spPr>
          <a:xfrm>
            <a:off x="971550" y="1557338"/>
            <a:ext cx="7200900" cy="4319587"/>
          </a:xfrm>
        </p:spPr>
        <p:txBody>
          <a:bodyPr/>
          <a:lstStyle/>
          <a:p>
            <a:r>
              <a:rPr lang="fr-FR" smtClean="0"/>
              <a:t>Cliquez sur l'icône pour ajouter un graphique</a:t>
            </a:r>
            <a:endParaRPr lang="fr-F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95287" y="274638"/>
            <a:ext cx="8353425" cy="850106"/>
          </a:xfrm>
          <a:prstGeom prst="rect">
            <a:avLst/>
          </a:prstGeom>
        </p:spPr>
        <p:txBody>
          <a:bodyPr vert="horz" lIns="36000" tIns="0" rIns="36000" bIns="0" rtlCol="0" anchor="t" anchorCtr="0">
            <a:no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395287" y="1268414"/>
            <a:ext cx="8353425" cy="4857750"/>
          </a:xfrm>
          <a:prstGeom prst="rect">
            <a:avLst/>
          </a:prstGeom>
        </p:spPr>
        <p:txBody>
          <a:bodyPr vert="horz" lIns="36000" tIns="0" rIns="36000" bIns="0" rtlCol="0">
            <a:no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3912638" y="6381328"/>
            <a:ext cx="3888432" cy="153888"/>
          </a:xfrm>
          <a:prstGeom prst="rect">
            <a:avLst/>
          </a:prstGeom>
        </p:spPr>
        <p:txBody>
          <a:bodyPr vert="horz" wrap="none" lIns="36000" tIns="0" rIns="36000" bIns="0" rtlCol="0" anchor="ctr" anchorCtr="0">
            <a:noAutofit/>
          </a:bodyPr>
          <a:lstStyle>
            <a:lvl1pPr algn="r">
              <a:defRPr sz="1000">
                <a:solidFill>
                  <a:schemeClr val="tx1"/>
                </a:solidFill>
              </a:defRPr>
            </a:lvl1pPr>
          </a:lstStyle>
          <a:p>
            <a:r>
              <a:rPr lang="fr-FR" smtClean="0"/>
              <a:t>Soutenance TER |  14/06/2019</a:t>
            </a:r>
            <a:endParaRPr lang="fr-FR" dirty="0"/>
          </a:p>
        </p:txBody>
      </p:sp>
      <p:sp>
        <p:nvSpPr>
          <p:cNvPr id="8" name="ZoneTexte 7"/>
          <p:cNvSpPr txBox="1"/>
          <p:nvPr/>
        </p:nvSpPr>
        <p:spPr>
          <a:xfrm>
            <a:off x="7801070" y="6381328"/>
            <a:ext cx="371380" cy="153888"/>
          </a:xfrm>
          <a:prstGeom prst="rect">
            <a:avLst/>
          </a:prstGeom>
          <a:noFill/>
        </p:spPr>
        <p:txBody>
          <a:bodyPr wrap="none" lIns="36000" tIns="0" rIns="0" bIns="0" rtlCol="0" anchor="ctr" anchorCtr="0">
            <a:spAutoFit/>
          </a:bodyPr>
          <a:lstStyle/>
          <a:p>
            <a:r>
              <a:rPr lang="fr-FR" sz="1000" dirty="0" smtClean="0"/>
              <a:t>|  </a:t>
            </a:r>
            <a:fld id="{A4A6FBFB-9464-423D-8908-BCA7DB9DC592}" type="slidenum">
              <a:rPr lang="fr-FR" sz="1000" smtClean="0">
                <a:solidFill>
                  <a:schemeClr val="tx1"/>
                </a:solidFill>
                <a:latin typeface="Arial" pitchFamily="34" charset="0"/>
                <a:cs typeface="Arial" pitchFamily="34" charset="0"/>
              </a:rPr>
              <a:pPr/>
              <a:t>‹N°›</a:t>
            </a:fld>
            <a:endParaRPr lang="fr-FR" sz="1000" dirty="0">
              <a:solidFill>
                <a:schemeClr val="tx1"/>
              </a:solidFill>
              <a:latin typeface="Arial" pitchFamily="34" charset="0"/>
              <a:cs typeface="Arial" pitchFamily="34" charset="0"/>
            </a:endParaRPr>
          </a:p>
        </p:txBody>
      </p:sp>
      <p:pic>
        <p:nvPicPr>
          <p:cNvPr id="10" name="Image 9" descr="Logo-DTG-2012_grand-papillon_sans-baseline.jpg"/>
          <p:cNvPicPr>
            <a:picLocks noChangeAspect="1"/>
          </p:cNvPicPr>
          <p:nvPr userDrawn="1"/>
        </p:nvPicPr>
        <p:blipFill rotWithShape="1">
          <a:blip r:embed="rId14" cstate="print"/>
          <a:srcRect t="1" r="23240" b="-2"/>
          <a:stretch/>
        </p:blipFill>
        <p:spPr>
          <a:xfrm>
            <a:off x="8283205" y="6363469"/>
            <a:ext cx="465507" cy="171747"/>
          </a:xfrm>
          <a:prstGeom prst="rect">
            <a:avLst/>
          </a:prstGeom>
        </p:spPr>
      </p:pic>
      <p:pic>
        <p:nvPicPr>
          <p:cNvPr id="9" name="Image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95287" y="6302841"/>
            <a:ext cx="718405" cy="3057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54" r:id="rId3"/>
    <p:sldLayoutId id="2147483650" r:id="rId4"/>
    <p:sldLayoutId id="2147483656" r:id="rId5"/>
    <p:sldLayoutId id="2147483663" r:id="rId6"/>
    <p:sldLayoutId id="2147483659" r:id="rId7"/>
    <p:sldLayoutId id="2147483664" r:id="rId8"/>
    <p:sldLayoutId id="2147483658" r:id="rId9"/>
    <p:sldLayoutId id="2147483660" r:id="rId10"/>
    <p:sldLayoutId id="2147483661" r:id="rId11"/>
    <p:sldLayoutId id="2147483653" r:id="rId12"/>
  </p:sldLayoutIdLst>
  <p:timing>
    <p:tnLst>
      <p:par>
        <p:cTn id="1" dur="indefinite" restart="never" nodeType="tmRoot"/>
      </p:par>
    </p:tnLst>
  </p:timing>
  <p:hf sldNum="0" hdr="0" dt="0"/>
  <p:txStyles>
    <p:titleStyle>
      <a:lvl1pPr marL="0" indent="0" algn="l" defTabSz="914400" rtl="0" eaLnBrk="1" latinLnBrk="0" hangingPunct="1">
        <a:spcBef>
          <a:spcPts val="0"/>
        </a:spcBef>
        <a:buNone/>
        <a:defRPr sz="2800" kern="1200" cap="all" baseline="0">
          <a:solidFill>
            <a:schemeClr val="accent6"/>
          </a:solidFill>
          <a:latin typeface="+mj-lt"/>
          <a:ea typeface="+mj-ea"/>
          <a:cs typeface="+mj-cs"/>
        </a:defRPr>
      </a:lvl1pPr>
    </p:titleStyle>
    <p:bodyStyle>
      <a:lvl1pPr marL="179388" indent="-179388" algn="l" defTabSz="914400" rtl="0" eaLnBrk="1" latinLnBrk="0" hangingPunct="1">
        <a:spcBef>
          <a:spcPts val="1800"/>
        </a:spcBef>
        <a:buClr>
          <a:schemeClr val="accent6"/>
        </a:buClr>
        <a:buFont typeface="Wingdings" pitchFamily="2" charset="2"/>
        <a:buChar char=""/>
        <a:defRPr sz="1600" b="1" kern="1200">
          <a:solidFill>
            <a:schemeClr val="tx1"/>
          </a:solidFill>
          <a:latin typeface="+mn-lt"/>
          <a:ea typeface="+mn-ea"/>
          <a:cs typeface="+mn-cs"/>
        </a:defRPr>
      </a:lvl1pPr>
      <a:lvl2pPr marL="360000" indent="-180000" algn="l" defTabSz="914400" rtl="0" eaLnBrk="1" latinLnBrk="0" hangingPunct="1">
        <a:spcBef>
          <a:spcPts val="600"/>
        </a:spcBef>
        <a:buClr>
          <a:schemeClr val="accent6"/>
        </a:buClr>
        <a:buSzPct val="50000"/>
        <a:buFont typeface="Wingdings" pitchFamily="2" charset="2"/>
        <a:buChar char=""/>
        <a:defRPr sz="1600" kern="1200">
          <a:solidFill>
            <a:schemeClr val="tx1"/>
          </a:solidFill>
          <a:latin typeface="+mn-lt"/>
          <a:ea typeface="+mn-ea"/>
          <a:cs typeface="+mn-cs"/>
        </a:defRPr>
      </a:lvl2pPr>
      <a:lvl3pPr marL="540000" indent="-180000" algn="l" defTabSz="914400" rtl="0" eaLnBrk="1" latinLnBrk="0" hangingPunct="1">
        <a:spcBef>
          <a:spcPts val="300"/>
        </a:spcBef>
        <a:buClr>
          <a:schemeClr val="accent6"/>
        </a:buClr>
        <a:buFont typeface="Arial" pitchFamily="34" charset="0"/>
        <a:buChar char="•"/>
        <a:defRPr sz="1400" kern="1200">
          <a:solidFill>
            <a:schemeClr val="tx1"/>
          </a:solidFill>
          <a:latin typeface="+mn-lt"/>
          <a:ea typeface="+mn-ea"/>
          <a:cs typeface="+mn-cs"/>
        </a:defRPr>
      </a:lvl3pPr>
      <a:lvl4pPr marL="720000" indent="-1440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864000" indent="-108000" algn="l" defTabSz="914400" rtl="0" eaLnBrk="1" latinLnBrk="0" hangingPunct="1">
        <a:spcBef>
          <a:spcPts val="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photocenter.edf.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tlas.edf.fr\co\dpih-dtg-gre\2-Missions.003\Serv01.001\Commun\2-MCC\Communication\OUTILS DE COM\PRESENTATIONS\Présentation DTG\Slides modèles chartés DTG 2016\Photos-slides\01-e- Diag et ctrl meca- Ctrl de frettes.jpg"/>
          <p:cNvPicPr>
            <a:picLocks noChangeAspect="1" noChangeArrowheads="1"/>
          </p:cNvPicPr>
          <p:nvPr/>
        </p:nvPicPr>
        <p:blipFill>
          <a:blip r:embed="rId3" cstate="print"/>
          <a:srcRect l="5900" r="54200"/>
          <a:stretch>
            <a:fillRect/>
          </a:stretch>
        </p:blipFill>
        <p:spPr bwMode="auto">
          <a:xfrm>
            <a:off x="5029200" y="0"/>
            <a:ext cx="4114800" cy="6858000"/>
          </a:xfrm>
          <a:prstGeom prst="rect">
            <a:avLst/>
          </a:prstGeom>
          <a:noFill/>
        </p:spPr>
      </p:pic>
      <p:sp>
        <p:nvSpPr>
          <p:cNvPr id="4" name="Titre 3"/>
          <p:cNvSpPr>
            <a:spLocks noGrp="1"/>
          </p:cNvSpPr>
          <p:nvPr>
            <p:ph type="ctrTitle"/>
          </p:nvPr>
        </p:nvSpPr>
        <p:spPr/>
        <p:txBody>
          <a:bodyPr/>
          <a:lstStyle/>
          <a:p>
            <a:r>
              <a:rPr lang="fr-FR" dirty="0" smtClean="0"/>
              <a:t>Soutenance</a:t>
            </a:r>
            <a:br>
              <a:rPr lang="fr-FR" dirty="0" smtClean="0"/>
            </a:br>
            <a:r>
              <a:rPr lang="fr-FR" dirty="0" smtClean="0"/>
              <a:t>ter</a:t>
            </a:r>
            <a:endParaRPr lang="fr-FR" dirty="0"/>
          </a:p>
        </p:txBody>
      </p:sp>
      <p:sp>
        <p:nvSpPr>
          <p:cNvPr id="5" name="Sous-titre 4"/>
          <p:cNvSpPr>
            <a:spLocks noGrp="1"/>
          </p:cNvSpPr>
          <p:nvPr>
            <p:ph type="subTitle" idx="1"/>
          </p:nvPr>
        </p:nvSpPr>
        <p:spPr/>
        <p:txBody>
          <a:bodyPr/>
          <a:lstStyle/>
          <a:p>
            <a:r>
              <a:rPr lang="fr-FR" dirty="0" smtClean="0"/>
              <a:t>Étudiant : Cheikh MBENGUE</a:t>
            </a:r>
          </a:p>
          <a:p>
            <a:r>
              <a:rPr lang="fr-FR" dirty="0" smtClean="0"/>
              <a:t>Tuteur :    Guillaume FOLLUT</a:t>
            </a:r>
            <a:endParaRPr lang="fr-FR" dirty="0"/>
          </a:p>
        </p:txBody>
      </p:sp>
      <p:sp>
        <p:nvSpPr>
          <p:cNvPr id="6" name="Espace réservé du texte 5"/>
          <p:cNvSpPr>
            <a:spLocks noGrp="1"/>
          </p:cNvSpPr>
          <p:nvPr>
            <p:ph type="body" sz="quarter" idx="13"/>
          </p:nvPr>
        </p:nvSpPr>
        <p:spPr/>
        <p:txBody>
          <a:bodyPr/>
          <a:lstStyle/>
          <a:p>
            <a:r>
              <a:rPr lang="fr-FR" dirty="0" smtClean="0"/>
              <a:t>14/06/2019</a:t>
            </a:r>
            <a:endParaRPr lang="fr-FR" dirty="0"/>
          </a:p>
        </p:txBody>
      </p:sp>
      <p:sp>
        <p:nvSpPr>
          <p:cNvPr id="7" name="ZoneTexte 6"/>
          <p:cNvSpPr txBox="1"/>
          <p:nvPr/>
        </p:nvSpPr>
        <p:spPr>
          <a:xfrm>
            <a:off x="-2608729" y="0"/>
            <a:ext cx="2608729" cy="6839546"/>
          </a:xfrm>
          <a:prstGeom prst="rect">
            <a:avLst/>
          </a:prstGeom>
          <a:solidFill>
            <a:schemeClr val="accent5"/>
          </a:solidFill>
        </p:spPr>
        <p:txBody>
          <a:bodyPr wrap="square" lIns="72000" tIns="72000" rIns="72000" bIns="72000" rtlCol="0">
            <a:spAutoFit/>
          </a:bodyPr>
          <a:lstStyle/>
          <a:p>
            <a:pPr>
              <a:spcAft>
                <a:spcPts val="600"/>
              </a:spcAft>
            </a:pPr>
            <a:r>
              <a:rPr lang="fr-FR" sz="1200" b="1" dirty="0" smtClean="0">
                <a:solidFill>
                  <a:schemeClr val="bg1"/>
                </a:solidFill>
              </a:rPr>
              <a:t>PowerPoint 2007</a:t>
            </a:r>
          </a:p>
          <a:p>
            <a:endParaRPr lang="fr-FR" sz="1200" dirty="0" smtClean="0">
              <a:solidFill>
                <a:schemeClr val="bg1"/>
              </a:solidFill>
            </a:endParaRPr>
          </a:p>
          <a:p>
            <a:r>
              <a:rPr lang="fr-FR" sz="1200" b="1" dirty="0" smtClean="0">
                <a:solidFill>
                  <a:schemeClr val="bg1"/>
                </a:solidFill>
              </a:rPr>
              <a:t>ASTUCE </a:t>
            </a:r>
            <a:r>
              <a:rPr lang="fr-FR" sz="1200" dirty="0" smtClean="0">
                <a:solidFill>
                  <a:schemeClr val="bg1"/>
                </a:solidFill>
              </a:rPr>
              <a:t>! Pour appliquer ce modèle à une présentation existante :</a:t>
            </a:r>
          </a:p>
          <a:p>
            <a:endParaRPr lang="fr-FR" sz="1200" dirty="0" smtClean="0">
              <a:solidFill>
                <a:schemeClr val="bg1"/>
              </a:solidFill>
            </a:endParaRPr>
          </a:p>
          <a:p>
            <a:pPr marL="107950" indent="-107950">
              <a:buFont typeface="Arial" pitchFamily="34" charset="0"/>
              <a:buChar char="•"/>
            </a:pPr>
            <a:r>
              <a:rPr lang="fr-FR" sz="1200" dirty="0" smtClean="0">
                <a:solidFill>
                  <a:schemeClr val="bg1"/>
                </a:solidFill>
              </a:rPr>
              <a:t>Supprimez toutes les diapos de ce document</a:t>
            </a:r>
          </a:p>
          <a:p>
            <a:pPr marL="107950" indent="-107950">
              <a:buFont typeface="Arial" pitchFamily="34" charset="0"/>
              <a:buChar char="•"/>
            </a:pPr>
            <a:endParaRPr lang="fr-FR" sz="1200" dirty="0" smtClean="0">
              <a:solidFill>
                <a:schemeClr val="bg1"/>
              </a:solidFill>
            </a:endParaRPr>
          </a:p>
          <a:p>
            <a:pPr marL="107950" indent="-107950">
              <a:buFont typeface="Arial" pitchFamily="34" charset="0"/>
              <a:buChar char="•"/>
            </a:pPr>
            <a:r>
              <a:rPr lang="fr-FR" sz="1200" dirty="0">
                <a:solidFill>
                  <a:schemeClr val="bg1"/>
                </a:solidFill>
              </a:rPr>
              <a:t>p</a:t>
            </a:r>
            <a:r>
              <a:rPr lang="fr-FR" sz="1200" dirty="0" smtClean="0">
                <a:solidFill>
                  <a:schemeClr val="bg1"/>
                </a:solidFill>
              </a:rPr>
              <a:t>uis, Onglet </a:t>
            </a:r>
            <a:r>
              <a:rPr lang="fr-FR" sz="1200" b="1" dirty="0" smtClean="0">
                <a:solidFill>
                  <a:schemeClr val="bg1"/>
                </a:solidFill>
              </a:rPr>
              <a:t>[Accueil]</a:t>
            </a:r>
            <a:r>
              <a:rPr lang="fr-FR" sz="1200" dirty="0" smtClean="0">
                <a:solidFill>
                  <a:schemeClr val="bg1"/>
                </a:solidFill>
              </a:rPr>
              <a:t>,</a:t>
            </a:r>
          </a:p>
          <a:p>
            <a:pPr marL="171450" indent="-171450">
              <a:buFont typeface="Wingdings" panose="05000000000000000000" pitchFamily="2" charset="2"/>
              <a:buChar char="Ø"/>
            </a:pPr>
            <a:r>
              <a:rPr lang="fr-FR" sz="1200" b="1" dirty="0" smtClean="0">
                <a:solidFill>
                  <a:schemeClr val="bg1"/>
                </a:solidFill>
              </a:rPr>
              <a:t>"Nouvelle diapositive"</a:t>
            </a:r>
            <a:r>
              <a:rPr lang="fr-FR" sz="1200" dirty="0" smtClean="0">
                <a:solidFill>
                  <a:schemeClr val="bg1"/>
                </a:solidFill>
              </a:rPr>
              <a:t>,</a:t>
            </a:r>
          </a:p>
          <a:p>
            <a:pPr marL="171450" indent="-171450">
              <a:buFont typeface="Wingdings" panose="05000000000000000000" pitchFamily="2" charset="2"/>
              <a:buChar char="Ø"/>
            </a:pPr>
            <a:endParaRPr lang="fr-FR" sz="1200" b="1" dirty="0" smtClean="0">
              <a:solidFill>
                <a:schemeClr val="bg1"/>
              </a:solidFill>
            </a:endParaRPr>
          </a:p>
          <a:p>
            <a:pPr marL="171450" indent="-171450">
              <a:buFont typeface="Wingdings" panose="05000000000000000000" pitchFamily="2" charset="2"/>
              <a:buChar char="Ø"/>
            </a:pPr>
            <a:r>
              <a:rPr lang="fr-FR" sz="1200" b="1" dirty="0" smtClean="0">
                <a:solidFill>
                  <a:schemeClr val="bg1"/>
                </a:solidFill>
              </a:rPr>
              <a:t>"Réutiliser les diapositives"</a:t>
            </a:r>
            <a:r>
              <a:rPr lang="fr-FR" sz="1200" dirty="0" smtClean="0">
                <a:solidFill>
                  <a:schemeClr val="bg1"/>
                </a:solidFill>
              </a:rPr>
              <a:t>,</a:t>
            </a:r>
          </a:p>
          <a:p>
            <a:pPr marL="107950" indent="-107950">
              <a:buFont typeface="Arial" pitchFamily="34" charset="0"/>
              <a:buChar char="•"/>
            </a:pPr>
            <a:endParaRPr lang="fr-FR" sz="1200" dirty="0" smtClean="0">
              <a:solidFill>
                <a:schemeClr val="bg1"/>
              </a:solidFill>
            </a:endParaRPr>
          </a:p>
          <a:p>
            <a:pPr marL="107950" indent="-107950">
              <a:buFont typeface="Arial" pitchFamily="34" charset="0"/>
              <a:buChar char="•"/>
            </a:pPr>
            <a:r>
              <a:rPr lang="fr-FR" sz="1200" dirty="0" smtClean="0">
                <a:solidFill>
                  <a:schemeClr val="bg1"/>
                </a:solidFill>
              </a:rPr>
              <a:t>Dans le volet qui s’ouvre à droite, cliquez sur </a:t>
            </a:r>
            <a:r>
              <a:rPr lang="fr-FR" sz="1200" b="1" dirty="0" smtClean="0">
                <a:solidFill>
                  <a:schemeClr val="bg1"/>
                </a:solidFill>
              </a:rPr>
              <a:t>[Parcourir]</a:t>
            </a:r>
            <a:r>
              <a:rPr lang="fr-FR" sz="1200" dirty="0" smtClean="0">
                <a:solidFill>
                  <a:schemeClr val="bg1"/>
                </a:solidFill>
              </a:rPr>
              <a:t>, </a:t>
            </a:r>
          </a:p>
          <a:p>
            <a:pPr marL="171450" indent="-171450">
              <a:buFont typeface="Wingdings" panose="05000000000000000000" pitchFamily="2" charset="2"/>
              <a:buChar char="Ø"/>
            </a:pPr>
            <a:r>
              <a:rPr lang="fr-FR" sz="1200" b="1" dirty="0" smtClean="0">
                <a:solidFill>
                  <a:schemeClr val="bg1"/>
                </a:solidFill>
              </a:rPr>
              <a:t>"Rechercher le fichier"   </a:t>
            </a:r>
          </a:p>
          <a:p>
            <a:pPr marL="171450" indent="-171450">
              <a:buFont typeface="Wingdings" panose="05000000000000000000" pitchFamily="2" charset="2"/>
              <a:buChar char="Ø"/>
            </a:pPr>
            <a:r>
              <a:rPr lang="fr-FR" sz="1200" dirty="0" smtClean="0">
                <a:solidFill>
                  <a:schemeClr val="bg1"/>
                </a:solidFill>
              </a:rPr>
              <a:t>Sélectionner le </a:t>
            </a:r>
            <a:r>
              <a:rPr lang="fr-FR" sz="1200" dirty="0" err="1" smtClean="0">
                <a:solidFill>
                  <a:schemeClr val="bg1"/>
                </a:solidFill>
              </a:rPr>
              <a:t>ppt</a:t>
            </a:r>
            <a:r>
              <a:rPr lang="fr-FR" sz="1200" dirty="0" smtClean="0">
                <a:solidFill>
                  <a:schemeClr val="bg1"/>
                </a:solidFill>
              </a:rPr>
              <a:t> auquel vous souhaitez appliquer cette mise en page.  </a:t>
            </a:r>
            <a:endParaRPr lang="fr-FR" sz="1200" dirty="0">
              <a:solidFill>
                <a:schemeClr val="bg1"/>
              </a:solidFill>
            </a:endParaRPr>
          </a:p>
          <a:p>
            <a:pPr marL="171450" indent="-171450">
              <a:buFont typeface="Wingdings" panose="05000000000000000000" pitchFamily="2" charset="2"/>
              <a:buChar char="Ø"/>
            </a:pPr>
            <a:endParaRPr lang="fr-FR" sz="1200" dirty="0" smtClean="0">
              <a:solidFill>
                <a:schemeClr val="bg1"/>
              </a:solidFill>
            </a:endParaRPr>
          </a:p>
          <a:p>
            <a:pPr marL="107950" indent="-107950">
              <a:buFont typeface="Arial" pitchFamily="34" charset="0"/>
              <a:buChar char="•"/>
            </a:pPr>
            <a:r>
              <a:rPr lang="fr-FR" sz="1200" dirty="0">
                <a:solidFill>
                  <a:schemeClr val="bg1"/>
                </a:solidFill>
              </a:rPr>
              <a:t>U</a:t>
            </a:r>
            <a:r>
              <a:rPr lang="fr-FR" sz="1200" dirty="0" smtClean="0">
                <a:solidFill>
                  <a:schemeClr val="bg1"/>
                </a:solidFill>
              </a:rPr>
              <a:t>ne fois le fichier sélectionné, </a:t>
            </a:r>
            <a:r>
              <a:rPr lang="fr-FR" sz="1200" b="1" dirty="0" smtClean="0">
                <a:solidFill>
                  <a:schemeClr val="bg1"/>
                </a:solidFill>
              </a:rPr>
              <a:t>clic droit</a:t>
            </a:r>
            <a:r>
              <a:rPr lang="fr-FR" sz="1200" dirty="0" smtClean="0">
                <a:solidFill>
                  <a:schemeClr val="bg1"/>
                </a:solidFill>
              </a:rPr>
              <a:t> sur une de ses miniatures</a:t>
            </a:r>
            <a:endParaRPr lang="fr-FR" sz="1200" dirty="0">
              <a:solidFill>
                <a:schemeClr val="bg1"/>
              </a:solidFill>
            </a:endParaRPr>
          </a:p>
          <a:p>
            <a:pPr marL="171450" indent="-171450">
              <a:buFont typeface="Wingdings" panose="05000000000000000000" pitchFamily="2" charset="2"/>
              <a:buChar char="Ø"/>
            </a:pPr>
            <a:r>
              <a:rPr lang="fr-FR" sz="1200" b="1" dirty="0" smtClean="0">
                <a:solidFill>
                  <a:schemeClr val="bg1"/>
                </a:solidFill>
              </a:rPr>
              <a:t>"Insérer toutes les diapositives"</a:t>
            </a:r>
            <a:r>
              <a:rPr lang="fr-FR" sz="1200" dirty="0" smtClean="0">
                <a:solidFill>
                  <a:schemeClr val="bg1"/>
                </a:solidFill>
              </a:rPr>
              <a:t>.</a:t>
            </a:r>
          </a:p>
          <a:p>
            <a:pPr marL="171450" indent="-171450">
              <a:buFont typeface="Wingdings" panose="05000000000000000000" pitchFamily="2" charset="2"/>
              <a:buChar char="Ø"/>
            </a:pPr>
            <a:endParaRPr lang="fr-FR" sz="1200" dirty="0" smtClean="0">
              <a:solidFill>
                <a:schemeClr val="bg1"/>
              </a:solidFill>
            </a:endParaRPr>
          </a:p>
          <a:p>
            <a:pPr>
              <a:spcBef>
                <a:spcPts val="600"/>
              </a:spcBef>
            </a:pPr>
            <a:r>
              <a:rPr lang="fr-FR" sz="1200" b="1" i="1" dirty="0" smtClean="0">
                <a:solidFill>
                  <a:schemeClr val="bg1"/>
                </a:solidFill>
              </a:rPr>
              <a:t>NB : </a:t>
            </a:r>
            <a:r>
              <a:rPr lang="fr-FR" sz="1200" i="1" dirty="0" smtClean="0">
                <a:solidFill>
                  <a:schemeClr val="bg1"/>
                </a:solidFill>
              </a:rPr>
              <a:t>ne pas cocher "Conserver la mise en forme source" en bas du volet d'insertion.</a:t>
            </a:r>
          </a:p>
          <a:p>
            <a:pPr>
              <a:spcBef>
                <a:spcPts val="600"/>
              </a:spcBef>
            </a:pPr>
            <a:r>
              <a:rPr lang="fr-FR" sz="1200" i="1" dirty="0" smtClean="0">
                <a:solidFill>
                  <a:schemeClr val="bg1"/>
                </a:solidFill>
              </a:rPr>
              <a:t>/!\ Si vous ne maitrisez pas les dispositions ou si la taille des diapositives de votre présentation sont paramétrées différemment de celui-ci, il se peut que vous n’ayez pas le résultat attendu.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Titre du tableau</a:t>
            </a:r>
            <a:endParaRPr lang="fr-FR" dirty="0"/>
          </a:p>
        </p:txBody>
      </p:sp>
      <p:sp>
        <p:nvSpPr>
          <p:cNvPr id="3" name="Espace réservé du pied de page 2"/>
          <p:cNvSpPr>
            <a:spLocks noGrp="1"/>
          </p:cNvSpPr>
          <p:nvPr>
            <p:ph type="ftr" sz="quarter" idx="10"/>
          </p:nvPr>
        </p:nvSpPr>
        <p:spPr/>
        <p:txBody>
          <a:bodyPr/>
          <a:lstStyle/>
          <a:p>
            <a:r>
              <a:rPr lang="fr-FR" smtClean="0"/>
              <a:t>Soutenance TER |  14/06/2019</a:t>
            </a:r>
            <a:endParaRPr lang="fr-FR"/>
          </a:p>
        </p:txBody>
      </p:sp>
      <p:sp>
        <p:nvSpPr>
          <p:cNvPr id="4" name="Espace réservé du tableau 3"/>
          <p:cNvSpPr>
            <a:spLocks noGrp="1"/>
          </p:cNvSpPr>
          <p:nvPr>
            <p:ph type="tbl" sz="quarter" idx="11"/>
          </p:nvPr>
        </p:nvSpPr>
        <p:spPr/>
      </p:sp>
    </p:spTree>
    <p:extLst>
      <p:ext uri="{BB962C8B-B14F-4D97-AF65-F5344CB8AC3E}">
        <p14:creationId xmlns:p14="http://schemas.microsoft.com/office/powerpoint/2010/main" val="164308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dirty="0" smtClean="0"/>
              <a:t>MERCI</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smtClean="0"/>
              <a:t>Soutenance TER |  14/06/2019</a:t>
            </a:r>
            <a:endParaRPr lang="fr-FR"/>
          </a:p>
        </p:txBody>
      </p:sp>
      <p:sp>
        <p:nvSpPr>
          <p:cNvPr id="3" name="Titre 2"/>
          <p:cNvSpPr>
            <a:spLocks noGrp="1"/>
          </p:cNvSpPr>
          <p:nvPr>
            <p:ph type="title"/>
          </p:nvPr>
        </p:nvSpPr>
        <p:spPr/>
        <p:txBody>
          <a:bodyPr/>
          <a:lstStyle/>
          <a:p>
            <a:r>
              <a:rPr lang="fr-FR" dirty="0" smtClean="0"/>
              <a:t>Confidentialité</a:t>
            </a:r>
            <a:endParaRPr lang="fr-FR" dirty="0"/>
          </a:p>
        </p:txBody>
      </p:sp>
      <p:sp>
        <p:nvSpPr>
          <p:cNvPr id="4" name="ZoneTexte 3"/>
          <p:cNvSpPr txBox="1"/>
          <p:nvPr/>
        </p:nvSpPr>
        <p:spPr>
          <a:xfrm>
            <a:off x="-1571625" y="0"/>
            <a:ext cx="1571625" cy="1253402"/>
          </a:xfrm>
          <a:prstGeom prst="rect">
            <a:avLst/>
          </a:prstGeom>
          <a:solidFill>
            <a:schemeClr val="accent5"/>
          </a:solidFill>
        </p:spPr>
        <p:txBody>
          <a:bodyPr wrap="square" lIns="72000" tIns="72000" rIns="72000" bIns="72000" rtlCol="0">
            <a:spAutoFit/>
          </a:bodyPr>
          <a:lstStyle/>
          <a:p>
            <a:pPr>
              <a:spcAft>
                <a:spcPts val="600"/>
              </a:spcAft>
            </a:pPr>
            <a:r>
              <a:rPr lang="fr-FR" sz="1200" b="1" dirty="0" smtClean="0">
                <a:solidFill>
                  <a:schemeClr val="bg1"/>
                </a:solidFill>
              </a:rPr>
              <a:t>Indiquez le niveau de confidentialité de votre présentation. Pour cela déplacez la croix orange. </a:t>
            </a:r>
            <a:endParaRPr lang="fr-FR" sz="1200" i="1" dirty="0" smtClean="0">
              <a:solidFill>
                <a:schemeClr val="bg1"/>
              </a:solidFill>
            </a:endParaRPr>
          </a:p>
        </p:txBody>
      </p:sp>
      <p:sp>
        <p:nvSpPr>
          <p:cNvPr id="5" name="ZoneTexte 4"/>
          <p:cNvSpPr txBox="1"/>
          <p:nvPr/>
        </p:nvSpPr>
        <p:spPr>
          <a:xfrm>
            <a:off x="3912638" y="4286250"/>
            <a:ext cx="364087" cy="430887"/>
          </a:xfrm>
          <a:prstGeom prst="rect">
            <a:avLst/>
          </a:prstGeom>
          <a:noFill/>
        </p:spPr>
        <p:txBody>
          <a:bodyPr wrap="square" lIns="36000" tIns="0" rIns="36000" bIns="0" rtlCol="0">
            <a:spAutoFit/>
          </a:bodyPr>
          <a:lstStyle/>
          <a:p>
            <a:pPr algn="ctr"/>
            <a:r>
              <a:rPr lang="fr-FR" sz="2800" dirty="0" smtClean="0">
                <a:solidFill>
                  <a:srgbClr val="FE5815"/>
                </a:solidFill>
              </a:rPr>
              <a:t>x</a:t>
            </a:r>
          </a:p>
        </p:txBody>
      </p:sp>
    </p:spTree>
    <p:extLst>
      <p:ext uri="{BB962C8B-B14F-4D97-AF65-F5344CB8AC3E}">
        <p14:creationId xmlns:p14="http://schemas.microsoft.com/office/powerpoint/2010/main" val="2495359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pied de page 2"/>
          <p:cNvSpPr>
            <a:spLocks noGrp="1"/>
          </p:cNvSpPr>
          <p:nvPr>
            <p:ph type="ftr" sz="quarter" idx="10"/>
          </p:nvPr>
        </p:nvSpPr>
        <p:spPr/>
        <p:txBody>
          <a:bodyPr/>
          <a:lstStyle/>
          <a:p>
            <a:r>
              <a:rPr lang="fr-FR" smtClean="0"/>
              <a:t>Soutenance TER |  14/06/2019</a:t>
            </a:r>
            <a:endParaRPr lang="fr-FR" dirty="0"/>
          </a:p>
        </p:txBody>
      </p:sp>
      <p:sp>
        <p:nvSpPr>
          <p:cNvPr id="4" name="Espace réservé du texte 3"/>
          <p:cNvSpPr>
            <a:spLocks noGrp="1"/>
          </p:cNvSpPr>
          <p:nvPr>
            <p:ph type="body" sz="quarter" idx="11"/>
          </p:nvPr>
        </p:nvSpPr>
        <p:spPr/>
        <p:txBody>
          <a:bodyPr/>
          <a:lstStyle/>
          <a:p>
            <a:r>
              <a:rPr lang="fr-FR" dirty="0" smtClean="0"/>
              <a:t>Présentation de l’entreprise</a:t>
            </a:r>
          </a:p>
          <a:p>
            <a:pPr lvl="1"/>
            <a:r>
              <a:rPr lang="fr-FR" dirty="0" smtClean="0"/>
              <a:t>Edf en quelques mots</a:t>
            </a:r>
          </a:p>
          <a:p>
            <a:pPr lvl="1"/>
            <a:r>
              <a:rPr lang="fr-FR" dirty="0" err="1" smtClean="0"/>
              <a:t>Dtg</a:t>
            </a:r>
            <a:r>
              <a:rPr lang="fr-FR" dirty="0" smtClean="0"/>
              <a:t> de </a:t>
            </a:r>
            <a:r>
              <a:rPr lang="fr-FR" dirty="0" err="1" smtClean="0"/>
              <a:t>grenoble</a:t>
            </a:r>
            <a:endParaRPr lang="fr-FR" dirty="0" smtClean="0"/>
          </a:p>
          <a:p>
            <a:r>
              <a:rPr lang="fr-FR" dirty="0" smtClean="0"/>
              <a:t>Présentation de la mission</a:t>
            </a:r>
          </a:p>
          <a:p>
            <a:pPr lvl="1"/>
            <a:r>
              <a:rPr lang="fr-FR" dirty="0" smtClean="0"/>
              <a:t>Contexte</a:t>
            </a:r>
          </a:p>
          <a:p>
            <a:pPr lvl="1"/>
            <a:r>
              <a:rPr lang="fr-FR" dirty="0" smtClean="0"/>
              <a:t>Mission</a:t>
            </a:r>
          </a:p>
          <a:p>
            <a:pPr lvl="1"/>
            <a:r>
              <a:rPr lang="fr-FR" dirty="0" smtClean="0"/>
              <a:t>Méthodologie</a:t>
            </a:r>
          </a:p>
          <a:p>
            <a:pPr lvl="1"/>
            <a:r>
              <a:rPr lang="fr-FR" dirty="0" smtClean="0"/>
              <a:t>Avancement et difficultés</a:t>
            </a:r>
          </a:p>
          <a:p>
            <a:r>
              <a:rPr lang="fr-FR" dirty="0" smtClean="0"/>
              <a:t>conclusion</a:t>
            </a:r>
            <a:endParaRPr lang="fr-FR" dirty="0"/>
          </a:p>
        </p:txBody>
      </p:sp>
      <p:pic>
        <p:nvPicPr>
          <p:cNvPr id="6" name="Espace réservé pour une image  5"/>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1358" r="21358"/>
          <a:stretch>
            <a:fillRect/>
          </a:stretch>
        </p:blipFill>
        <p:spPr/>
      </p:pic>
      <p:sp>
        <p:nvSpPr>
          <p:cNvPr id="8" name="ZoneTexte 7"/>
          <p:cNvSpPr txBox="1"/>
          <p:nvPr/>
        </p:nvSpPr>
        <p:spPr>
          <a:xfrm>
            <a:off x="-2188204" y="-13447"/>
            <a:ext cx="2174757" cy="3838725"/>
          </a:xfrm>
          <a:prstGeom prst="rect">
            <a:avLst/>
          </a:prstGeom>
          <a:solidFill>
            <a:srgbClr val="005BBB"/>
          </a:solidFill>
        </p:spPr>
        <p:txBody>
          <a:bodyPr wrap="square" lIns="72000" tIns="72000" rIns="72000" bIns="72000" rtlCol="0">
            <a:spAutoFit/>
          </a:bodyPr>
          <a:lstStyle/>
          <a:p>
            <a:r>
              <a:rPr lang="fr-FR" sz="1200" b="1" dirty="0">
                <a:solidFill>
                  <a:schemeClr val="bg1"/>
                </a:solidFill>
              </a:rPr>
              <a:t>PowerPoint 2007</a:t>
            </a:r>
          </a:p>
          <a:p>
            <a:endParaRPr lang="fr-FR" sz="1200" dirty="0" smtClean="0">
              <a:solidFill>
                <a:schemeClr val="bg1"/>
              </a:solidFill>
            </a:endParaRPr>
          </a:p>
          <a:p>
            <a:r>
              <a:rPr lang="fr-FR" sz="1200" b="1" dirty="0" smtClean="0">
                <a:solidFill>
                  <a:schemeClr val="bg1"/>
                </a:solidFill>
              </a:rPr>
              <a:t>ASTUCE</a:t>
            </a:r>
            <a:r>
              <a:rPr lang="fr-FR" sz="1200" dirty="0" smtClean="0">
                <a:solidFill>
                  <a:schemeClr val="bg1"/>
                </a:solidFill>
              </a:rPr>
              <a:t> ! Pour </a:t>
            </a:r>
            <a:r>
              <a:rPr lang="fr-FR" sz="1200" dirty="0">
                <a:solidFill>
                  <a:schemeClr val="bg1"/>
                </a:solidFill>
              </a:rPr>
              <a:t>remplacer le titre et la date en pied de page de toutes les diapos </a:t>
            </a:r>
            <a:r>
              <a:rPr lang="fr-FR" sz="1200" dirty="0" smtClean="0">
                <a:solidFill>
                  <a:schemeClr val="bg1"/>
                </a:solidFill>
              </a:rPr>
              <a:t>:</a:t>
            </a:r>
          </a:p>
          <a:p>
            <a:endParaRPr lang="fr-FR" sz="1200" dirty="0">
              <a:solidFill>
                <a:schemeClr val="bg1"/>
              </a:solidFill>
            </a:endParaRPr>
          </a:p>
          <a:p>
            <a:pPr marL="171450" indent="-171450">
              <a:buFont typeface="Arial" panose="020B0604020202020204" pitchFamily="34" charset="0"/>
              <a:buChar char="•"/>
            </a:pPr>
            <a:r>
              <a:rPr lang="fr-FR" sz="1200" dirty="0">
                <a:solidFill>
                  <a:schemeClr val="bg1"/>
                </a:solidFill>
              </a:rPr>
              <a:t>Placez-vous sur une diapositive affichant le titre et la date, comme celle-ci</a:t>
            </a:r>
            <a:r>
              <a:rPr lang="fr-FR" sz="1200" dirty="0" smtClean="0">
                <a:solidFill>
                  <a:schemeClr val="bg1"/>
                </a:solidFill>
              </a:rPr>
              <a:t>.</a:t>
            </a:r>
          </a:p>
          <a:p>
            <a:pPr marL="171450" indent="-171450">
              <a:buFont typeface="Arial" panose="020B0604020202020204" pitchFamily="34" charset="0"/>
              <a:buChar char="•"/>
            </a:pPr>
            <a:endParaRPr lang="fr-FR" sz="1200" dirty="0">
              <a:solidFill>
                <a:schemeClr val="bg1"/>
              </a:solidFill>
            </a:endParaRPr>
          </a:p>
          <a:p>
            <a:pPr marL="171450" indent="-171450">
              <a:buFont typeface="Arial" panose="020B0604020202020204" pitchFamily="34" charset="0"/>
              <a:buChar char="•"/>
            </a:pPr>
            <a:r>
              <a:rPr lang="fr-FR" sz="1200" dirty="0">
                <a:solidFill>
                  <a:schemeClr val="bg1"/>
                </a:solidFill>
              </a:rPr>
              <a:t>Onglet </a:t>
            </a:r>
            <a:r>
              <a:rPr lang="fr-FR" sz="1200" b="1" dirty="0">
                <a:solidFill>
                  <a:schemeClr val="bg1"/>
                </a:solidFill>
              </a:rPr>
              <a:t>[Insertion]</a:t>
            </a:r>
            <a:r>
              <a:rPr lang="fr-FR" sz="1200" dirty="0">
                <a:solidFill>
                  <a:schemeClr val="bg1"/>
                </a:solidFill>
              </a:rPr>
              <a:t> </a:t>
            </a:r>
            <a:endParaRPr lang="fr-FR" sz="1200" dirty="0" smtClean="0">
              <a:solidFill>
                <a:schemeClr val="bg1"/>
              </a:solidFill>
            </a:endParaRPr>
          </a:p>
          <a:p>
            <a:pPr marL="171450" indent="-171450">
              <a:buFont typeface="Arial" panose="020B0604020202020204" pitchFamily="34" charset="0"/>
              <a:buChar char="•"/>
            </a:pPr>
            <a:endParaRPr lang="fr-FR" sz="1200" dirty="0">
              <a:solidFill>
                <a:schemeClr val="bg1"/>
              </a:solidFill>
            </a:endParaRPr>
          </a:p>
          <a:p>
            <a:pPr marL="171450" indent="-171450">
              <a:buFont typeface="Wingdings" panose="05000000000000000000" pitchFamily="2" charset="2"/>
              <a:buChar char="Ø"/>
            </a:pPr>
            <a:r>
              <a:rPr lang="fr-FR" sz="1200" b="1" dirty="0">
                <a:solidFill>
                  <a:schemeClr val="bg1"/>
                </a:solidFill>
              </a:rPr>
              <a:t>« En-tête/Pied de page </a:t>
            </a:r>
            <a:r>
              <a:rPr lang="fr-FR" sz="1200" b="1" dirty="0" smtClean="0">
                <a:solidFill>
                  <a:schemeClr val="bg1"/>
                </a:solidFill>
              </a:rPr>
              <a:t>»</a:t>
            </a:r>
          </a:p>
          <a:p>
            <a:pPr marL="171450" indent="-171450">
              <a:buFont typeface="Wingdings" panose="05000000000000000000" pitchFamily="2" charset="2"/>
              <a:buChar char="Ø"/>
            </a:pPr>
            <a:endParaRPr lang="fr-FR" sz="1200" b="1" dirty="0">
              <a:solidFill>
                <a:schemeClr val="bg1"/>
              </a:solidFill>
            </a:endParaRPr>
          </a:p>
          <a:p>
            <a:pPr marL="171450" indent="-171450">
              <a:buFont typeface="Wingdings" panose="05000000000000000000" pitchFamily="2" charset="2"/>
              <a:buChar char="Ø"/>
            </a:pPr>
            <a:r>
              <a:rPr lang="fr-FR" sz="1200" dirty="0" smtClean="0">
                <a:solidFill>
                  <a:schemeClr val="bg1"/>
                </a:solidFill>
              </a:rPr>
              <a:t>Indiquer dans Pied de page le Titre de votre présentation et la Date</a:t>
            </a:r>
          </a:p>
          <a:p>
            <a:pPr marL="171450" indent="-171450">
              <a:buFont typeface="Wingdings" panose="05000000000000000000" pitchFamily="2" charset="2"/>
              <a:buChar char="Ø"/>
            </a:pPr>
            <a:endParaRPr lang="fr-FR" sz="1200" dirty="0">
              <a:solidFill>
                <a:schemeClr val="bg1"/>
              </a:solidFill>
            </a:endParaRPr>
          </a:p>
          <a:p>
            <a:pPr marL="171450" indent="-171450">
              <a:buFont typeface="Wingdings" panose="05000000000000000000" pitchFamily="2" charset="2"/>
              <a:buChar char="Ø"/>
            </a:pPr>
            <a:r>
              <a:rPr lang="fr-FR" sz="1200" dirty="0">
                <a:solidFill>
                  <a:schemeClr val="bg1"/>
                </a:solidFill>
              </a:rPr>
              <a:t>Cliquez sur le bouton </a:t>
            </a:r>
            <a:r>
              <a:rPr lang="fr-FR" sz="1200" b="1" dirty="0">
                <a:solidFill>
                  <a:schemeClr val="bg1"/>
                </a:solidFill>
              </a:rPr>
              <a:t>[Appliquer partout</a:t>
            </a:r>
            <a:r>
              <a:rPr lang="fr-FR" sz="1200" b="1" dirty="0" smtClean="0">
                <a:solidFill>
                  <a:schemeClr val="bg1"/>
                </a:solidFill>
              </a:rPr>
              <a:t>]</a:t>
            </a:r>
            <a:r>
              <a:rPr lang="fr-FR" sz="1200" dirty="0" smtClean="0">
                <a:solidFill>
                  <a:schemeClr val="bg1"/>
                </a:solidFill>
              </a:rPr>
              <a:t>.</a:t>
            </a:r>
            <a:endParaRPr lang="fr"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solidFill>
              </a:rPr>
              <a:t>EDF en quelques mots</a:t>
            </a:r>
            <a:endParaRPr lang="fr-FR" dirty="0">
              <a:solidFill>
                <a:schemeClr val="accent6"/>
              </a:solidFill>
            </a:endParaRPr>
          </a:p>
        </p:txBody>
      </p:sp>
      <p:sp>
        <p:nvSpPr>
          <p:cNvPr id="4" name="Espace réservé du pied de page 3"/>
          <p:cNvSpPr>
            <a:spLocks noGrp="1"/>
          </p:cNvSpPr>
          <p:nvPr>
            <p:ph type="ftr" sz="quarter" idx="4294967295"/>
          </p:nvPr>
        </p:nvSpPr>
        <p:spPr>
          <a:xfrm>
            <a:off x="5256213" y="6381750"/>
            <a:ext cx="3887787" cy="153988"/>
          </a:xfrm>
        </p:spPr>
        <p:txBody>
          <a:bodyPr/>
          <a:lstStyle/>
          <a:p>
            <a:r>
              <a:rPr lang="fr-FR" smtClean="0"/>
              <a:t>Soutenance TER |  14/06/2019</a:t>
            </a:r>
            <a:endParaRPr lang="fr-FR"/>
          </a:p>
        </p:txBody>
      </p:sp>
      <p:cxnSp>
        <p:nvCxnSpPr>
          <p:cNvPr id="10" name="Connecteur droit 9"/>
          <p:cNvCxnSpPr/>
          <p:nvPr/>
        </p:nvCxnSpPr>
        <p:spPr bwMode="auto">
          <a:xfrm rot="5400000">
            <a:off x="2201782" y="3429001"/>
            <a:ext cx="6857997" cy="0"/>
          </a:xfrm>
          <a:prstGeom prst="line">
            <a:avLst/>
          </a:prstGeom>
          <a:noFill/>
          <a:ln w="9525" cap="flat" cmpd="sng" algn="ctr">
            <a:noFill/>
            <a:prstDash val="solid"/>
            <a:round/>
            <a:headEnd type="none" w="med" len="med"/>
            <a:tailEnd type="none" w="med" len="med"/>
          </a:ln>
          <a:effectLst/>
        </p:spPr>
      </p:cxnSp>
      <p:sp>
        <p:nvSpPr>
          <p:cNvPr id="7" name="ZoneTexte 6"/>
          <p:cNvSpPr txBox="1"/>
          <p:nvPr/>
        </p:nvSpPr>
        <p:spPr>
          <a:xfrm>
            <a:off x="-2088232" y="-9525"/>
            <a:ext cx="2088232" cy="1330346"/>
          </a:xfrm>
          <a:prstGeom prst="rect">
            <a:avLst/>
          </a:prstGeom>
          <a:solidFill>
            <a:srgbClr val="FFA02F"/>
          </a:solidFill>
        </p:spPr>
        <p:txBody>
          <a:bodyPr wrap="square" lIns="72000" tIns="72000" rIns="72000" bIns="72000" rtlCol="0">
            <a:spAutoFit/>
          </a:bodyPr>
          <a:lstStyle/>
          <a:p>
            <a:pPr>
              <a:spcAft>
                <a:spcPts val="600"/>
              </a:spcAft>
            </a:pPr>
            <a:r>
              <a:rPr lang="fr-FR" sz="1200" dirty="0" smtClean="0">
                <a:solidFill>
                  <a:schemeClr val="bg1"/>
                </a:solidFill>
              </a:rPr>
              <a:t>Vous souhaitez changer la photo ? C’est possible et pour plus de photos, rendez-vous sur le </a:t>
            </a:r>
            <a:r>
              <a:rPr lang="fr-FR" sz="1200" i="1" dirty="0" smtClean="0">
                <a:solidFill>
                  <a:schemeClr val="bg1"/>
                </a:solidFill>
                <a:hlinkClick r:id="rId2"/>
              </a:rPr>
              <a:t>http://photocenter.edf.com</a:t>
            </a:r>
            <a:endParaRPr lang="fr-FR" sz="1200" i="1" dirty="0" smtClean="0">
              <a:solidFill>
                <a:schemeClr val="bg1"/>
              </a:solidFill>
            </a:endParaRPr>
          </a:p>
          <a:p>
            <a:pPr>
              <a:spcAft>
                <a:spcPts val="600"/>
              </a:spcAft>
            </a:pPr>
            <a:r>
              <a:rPr lang="fr-FR" sz="1200" dirty="0" smtClean="0">
                <a:solidFill>
                  <a:schemeClr val="bg1"/>
                </a:solidFill>
              </a:rPr>
              <a:t>(utiliser Firefox)</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3" y="3618714"/>
            <a:ext cx="8204714" cy="2640420"/>
          </a:xfrm>
          <a:prstGeom prst="rect">
            <a:avLst/>
          </a:prstGeom>
        </p:spPr>
      </p:pic>
      <p:sp>
        <p:nvSpPr>
          <p:cNvPr id="6" name="Ellipse 5"/>
          <p:cNvSpPr/>
          <p:nvPr/>
        </p:nvSpPr>
        <p:spPr>
          <a:xfrm>
            <a:off x="346348" y="1908974"/>
            <a:ext cx="1815922" cy="16842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9" name="ZoneTexte 8"/>
          <p:cNvSpPr txBox="1"/>
          <p:nvPr/>
        </p:nvSpPr>
        <p:spPr>
          <a:xfrm>
            <a:off x="523675" y="2047321"/>
            <a:ext cx="1722273" cy="1477328"/>
          </a:xfrm>
          <a:prstGeom prst="rect">
            <a:avLst/>
          </a:prstGeom>
          <a:noFill/>
        </p:spPr>
        <p:txBody>
          <a:bodyPr wrap="square" lIns="36000" tIns="0" rIns="36000" bIns="0" rtlCol="0">
            <a:spAutoFit/>
          </a:bodyPr>
          <a:lstStyle/>
          <a:p>
            <a:r>
              <a:rPr lang="fr-FR" sz="1600" dirty="0"/>
              <a:t> </a:t>
            </a:r>
            <a:r>
              <a:rPr lang="fr-FR" sz="1600" dirty="0" smtClean="0"/>
              <a:t>        </a:t>
            </a:r>
            <a:r>
              <a:rPr lang="fr-FR" sz="1600" b="1" dirty="0" smtClean="0"/>
              <a:t>CA </a:t>
            </a:r>
          </a:p>
          <a:p>
            <a:r>
              <a:rPr lang="fr-FR" sz="1600" dirty="0" smtClean="0"/>
              <a:t> 69 Milliards d’€</a:t>
            </a:r>
          </a:p>
          <a:p>
            <a:endParaRPr lang="fr-FR" sz="1600" dirty="0"/>
          </a:p>
          <a:p>
            <a:r>
              <a:rPr lang="fr-FR" sz="1600" dirty="0" smtClean="0"/>
              <a:t>      </a:t>
            </a:r>
            <a:r>
              <a:rPr lang="fr-FR" sz="1600" b="1" dirty="0" smtClean="0"/>
              <a:t>Effectif</a:t>
            </a:r>
          </a:p>
          <a:p>
            <a:endParaRPr lang="fr-FR" sz="1600" b="1" dirty="0" smtClean="0"/>
          </a:p>
          <a:p>
            <a:endParaRPr lang="fr-FR" sz="1600" b="1" dirty="0"/>
          </a:p>
        </p:txBody>
      </p:sp>
      <p:sp>
        <p:nvSpPr>
          <p:cNvPr id="12" name="ZoneTexte 11"/>
          <p:cNvSpPr txBox="1"/>
          <p:nvPr/>
        </p:nvSpPr>
        <p:spPr>
          <a:xfrm>
            <a:off x="3400089" y="1437154"/>
            <a:ext cx="3513220" cy="246221"/>
          </a:xfrm>
          <a:prstGeom prst="rect">
            <a:avLst/>
          </a:prstGeom>
          <a:noFill/>
        </p:spPr>
        <p:txBody>
          <a:bodyPr wrap="square" lIns="36000" tIns="0" rIns="36000" bIns="0" rtlCol="0">
            <a:spAutoFit/>
          </a:bodyPr>
          <a:lstStyle/>
          <a:p>
            <a:r>
              <a:rPr lang="fr-FR" sz="1600" dirty="0" smtClean="0"/>
              <a:t>Producteur d’électricité</a:t>
            </a:r>
          </a:p>
        </p:txBody>
      </p:sp>
      <p:sp>
        <p:nvSpPr>
          <p:cNvPr id="16" name="Ellipse 15"/>
          <p:cNvSpPr/>
          <p:nvPr/>
        </p:nvSpPr>
        <p:spPr>
          <a:xfrm>
            <a:off x="2492128" y="1934481"/>
            <a:ext cx="1815922" cy="16842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17" name="Ellipse 16"/>
          <p:cNvSpPr/>
          <p:nvPr/>
        </p:nvSpPr>
        <p:spPr>
          <a:xfrm>
            <a:off x="4722819" y="1934481"/>
            <a:ext cx="1815922" cy="16842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18" name="Ellipse 17"/>
          <p:cNvSpPr/>
          <p:nvPr/>
        </p:nvSpPr>
        <p:spPr>
          <a:xfrm>
            <a:off x="7031101" y="1908974"/>
            <a:ext cx="1815922" cy="16842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14" name="ZoneTexte 13"/>
          <p:cNvSpPr txBox="1"/>
          <p:nvPr/>
        </p:nvSpPr>
        <p:spPr>
          <a:xfrm>
            <a:off x="2654630" y="2124560"/>
            <a:ext cx="1653420" cy="1231106"/>
          </a:xfrm>
          <a:prstGeom prst="rect">
            <a:avLst/>
          </a:prstGeom>
          <a:noFill/>
        </p:spPr>
        <p:txBody>
          <a:bodyPr wrap="square" lIns="36000" tIns="0" rIns="36000" bIns="0" rtlCol="0">
            <a:spAutoFit/>
          </a:bodyPr>
          <a:lstStyle/>
          <a:p>
            <a:r>
              <a:rPr lang="fr-FR" sz="1600" dirty="0" smtClean="0"/>
              <a:t>      </a:t>
            </a:r>
            <a:r>
              <a:rPr lang="fr-FR" sz="1600" b="1" dirty="0" smtClean="0"/>
              <a:t>Client</a:t>
            </a:r>
          </a:p>
          <a:p>
            <a:endParaRPr lang="fr-FR" sz="1600" dirty="0" smtClean="0"/>
          </a:p>
          <a:p>
            <a:r>
              <a:rPr lang="fr-FR" sz="1600" dirty="0"/>
              <a:t> </a:t>
            </a:r>
            <a:r>
              <a:rPr lang="fr-FR" sz="1600" dirty="0" smtClean="0"/>
              <a:t>  39,8 millions </a:t>
            </a:r>
          </a:p>
          <a:p>
            <a:r>
              <a:rPr lang="fr-FR" sz="1600" dirty="0" smtClean="0"/>
              <a:t>  de sites dans</a:t>
            </a:r>
          </a:p>
          <a:p>
            <a:r>
              <a:rPr lang="fr-FR" sz="1600" dirty="0"/>
              <a:t> </a:t>
            </a:r>
            <a:r>
              <a:rPr lang="fr-FR" sz="1600" dirty="0" smtClean="0"/>
              <a:t>    le monde</a:t>
            </a:r>
          </a:p>
        </p:txBody>
      </p:sp>
      <p:sp>
        <p:nvSpPr>
          <p:cNvPr id="19" name="ZoneTexte 18"/>
          <p:cNvSpPr txBox="1"/>
          <p:nvPr/>
        </p:nvSpPr>
        <p:spPr>
          <a:xfrm>
            <a:off x="4850851" y="2310514"/>
            <a:ext cx="1559857" cy="984885"/>
          </a:xfrm>
          <a:prstGeom prst="rect">
            <a:avLst/>
          </a:prstGeom>
          <a:noFill/>
        </p:spPr>
        <p:txBody>
          <a:bodyPr wrap="square" lIns="36000" tIns="0" rIns="36000" bIns="0" rtlCol="0">
            <a:spAutoFit/>
          </a:bodyPr>
          <a:lstStyle/>
          <a:p>
            <a:r>
              <a:rPr lang="fr-FR" sz="1600" b="1" dirty="0" smtClean="0"/>
              <a:t>Collaborateurs</a:t>
            </a:r>
          </a:p>
          <a:p>
            <a:endParaRPr lang="fr-FR" sz="1600" dirty="0" smtClean="0"/>
          </a:p>
          <a:p>
            <a:r>
              <a:rPr lang="fr-FR" sz="1600" dirty="0" smtClean="0"/>
              <a:t>165.000 dans le</a:t>
            </a:r>
          </a:p>
          <a:p>
            <a:r>
              <a:rPr lang="fr-FR" sz="1600" dirty="0" smtClean="0"/>
              <a:t>       monde</a:t>
            </a:r>
          </a:p>
        </p:txBody>
      </p:sp>
      <p:sp>
        <p:nvSpPr>
          <p:cNvPr id="20" name="ZoneTexte 19"/>
          <p:cNvSpPr txBox="1"/>
          <p:nvPr/>
        </p:nvSpPr>
        <p:spPr>
          <a:xfrm>
            <a:off x="7229776" y="1992592"/>
            <a:ext cx="1815922" cy="1477328"/>
          </a:xfrm>
          <a:prstGeom prst="rect">
            <a:avLst/>
          </a:prstGeom>
          <a:noFill/>
        </p:spPr>
        <p:txBody>
          <a:bodyPr wrap="square" lIns="36000" tIns="0" rIns="36000" bIns="0" rtlCol="0">
            <a:spAutoFit/>
          </a:bodyPr>
          <a:lstStyle/>
          <a:p>
            <a:r>
              <a:rPr lang="fr-FR" sz="1600" dirty="0"/>
              <a:t> </a:t>
            </a:r>
            <a:r>
              <a:rPr lang="fr-FR" sz="1600" dirty="0" smtClean="0"/>
              <a:t>      </a:t>
            </a:r>
            <a:r>
              <a:rPr lang="fr-FR" sz="1600" b="1" dirty="0" smtClean="0"/>
              <a:t>R&amp;D</a:t>
            </a:r>
          </a:p>
          <a:p>
            <a:endParaRPr lang="fr-FR" sz="1600" dirty="0" smtClean="0"/>
          </a:p>
          <a:p>
            <a:r>
              <a:rPr lang="fr-FR" sz="1600" dirty="0" smtClean="0"/>
              <a:t>711 M€ budget</a:t>
            </a:r>
            <a:endParaRPr lang="fr-FR" sz="1600" dirty="0"/>
          </a:p>
          <a:p>
            <a:r>
              <a:rPr lang="fr-FR" sz="1600" dirty="0" smtClean="0"/>
              <a:t>        90% </a:t>
            </a:r>
          </a:p>
          <a:p>
            <a:r>
              <a:rPr lang="fr-FR" sz="1600" dirty="0" smtClean="0"/>
              <a:t> de production</a:t>
            </a:r>
          </a:p>
          <a:p>
            <a:r>
              <a:rPr lang="fr-FR" sz="1600" dirty="0"/>
              <a:t> </a:t>
            </a:r>
            <a:r>
              <a:rPr lang="fr-FR" sz="1600" dirty="0" smtClean="0"/>
              <a:t>   sans CO2</a:t>
            </a:r>
            <a:endParaRPr lang="fr-FR"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DTG de Grenoble</a:t>
            </a:r>
            <a:br>
              <a:rPr lang="fr-FR" dirty="0" smtClean="0"/>
            </a:br>
            <a:r>
              <a:rPr lang="fr-FR" sz="1200" dirty="0" smtClean="0"/>
              <a:t>Direction technique générale</a:t>
            </a:r>
            <a:endParaRPr lang="fr-FR" sz="1200" dirty="0"/>
          </a:p>
        </p:txBody>
      </p:sp>
      <p:sp>
        <p:nvSpPr>
          <p:cNvPr id="3" name="Espace réservé du contenu 2"/>
          <p:cNvSpPr>
            <a:spLocks noGrp="1"/>
          </p:cNvSpPr>
          <p:nvPr>
            <p:ph idx="1"/>
          </p:nvPr>
        </p:nvSpPr>
        <p:spPr>
          <a:xfrm>
            <a:off x="395287" y="1268414"/>
            <a:ext cx="4897930" cy="4857750"/>
          </a:xfrm>
        </p:spPr>
        <p:txBody>
          <a:bodyPr/>
          <a:lstStyle/>
          <a:p>
            <a:r>
              <a:rPr lang="fr-FR" dirty="0" smtClean="0"/>
              <a:t>Prévisions </a:t>
            </a:r>
            <a:r>
              <a:rPr lang="fr-FR" dirty="0" err="1"/>
              <a:t>Hydro-Météorologiques</a:t>
            </a:r>
            <a:endParaRPr lang="fr-FR" dirty="0"/>
          </a:p>
          <a:p>
            <a:pPr lvl="1"/>
            <a:r>
              <a:rPr lang="fr-FR" dirty="0" smtClean="0"/>
              <a:t>600 employés</a:t>
            </a:r>
          </a:p>
          <a:p>
            <a:pPr lvl="1"/>
            <a:r>
              <a:rPr lang="fr-FR" dirty="0" smtClean="0"/>
              <a:t>Sous branche du pôle énergies renouvelables</a:t>
            </a:r>
            <a:endParaRPr lang="fr-FR" dirty="0" smtClean="0"/>
          </a:p>
          <a:p>
            <a:pPr lvl="1"/>
            <a:r>
              <a:rPr lang="fr-FR" dirty="0" smtClean="0"/>
              <a:t>structure</a:t>
            </a:r>
            <a:endParaRPr lang="fr-FR" dirty="0" smtClean="0"/>
          </a:p>
          <a:p>
            <a:r>
              <a:rPr lang="fr-FR" dirty="0" smtClean="0"/>
              <a:t>Le service DMM </a:t>
            </a:r>
          </a:p>
          <a:p>
            <a:pPr lvl="1"/>
            <a:r>
              <a:rPr lang="fr-FR" dirty="0" smtClean="0"/>
              <a:t>41 personnes dont</a:t>
            </a:r>
          </a:p>
          <a:p>
            <a:pPr lvl="2"/>
            <a:r>
              <a:rPr lang="fr-FR" dirty="0" smtClean="0"/>
              <a:t>8 stagiaires</a:t>
            </a:r>
          </a:p>
          <a:p>
            <a:pPr lvl="2"/>
            <a:r>
              <a:rPr lang="fr-FR" dirty="0" smtClean="0"/>
              <a:t>1 thésard </a:t>
            </a:r>
            <a:endParaRPr lang="fr-FR" dirty="0"/>
          </a:p>
          <a:p>
            <a:pPr lvl="1"/>
            <a:r>
              <a:rPr lang="fr-FR" dirty="0" smtClean="0"/>
              <a:t>Développement Mesure </a:t>
            </a:r>
            <a:r>
              <a:rPr lang="fr-FR" dirty="0" smtClean="0"/>
              <a:t>Méthode</a:t>
            </a:r>
          </a:p>
          <a:p>
            <a:pPr lvl="2"/>
            <a:endParaRPr lang="fr-FR" dirty="0" smtClean="0"/>
          </a:p>
        </p:txBody>
      </p:sp>
      <p:sp>
        <p:nvSpPr>
          <p:cNvPr id="4" name="Espace réservé du pied de page 3"/>
          <p:cNvSpPr>
            <a:spLocks noGrp="1"/>
          </p:cNvSpPr>
          <p:nvPr>
            <p:ph type="ftr" sz="quarter" idx="11"/>
          </p:nvPr>
        </p:nvSpPr>
        <p:spPr/>
        <p:txBody>
          <a:bodyPr/>
          <a:lstStyle/>
          <a:p>
            <a:r>
              <a:rPr lang="fr-FR" smtClean="0"/>
              <a:t>Soutenance TER |  14/06/2019</a:t>
            </a: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519" y="274638"/>
            <a:ext cx="3425780" cy="250542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815" y="3412901"/>
            <a:ext cx="3821897" cy="25688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Mission</a:t>
            </a:r>
            <a:br>
              <a:rPr lang="fr-FR" dirty="0" smtClean="0"/>
            </a:br>
            <a:r>
              <a:rPr lang="fr-FR" dirty="0"/>
              <a:t>	</a:t>
            </a:r>
            <a:r>
              <a:rPr lang="fr-FR" dirty="0" err="1" smtClean="0"/>
              <a:t>Context</a:t>
            </a:r>
            <a:endParaRPr lang="fr-FR" dirty="0"/>
          </a:p>
        </p:txBody>
      </p:sp>
      <p:sp>
        <p:nvSpPr>
          <p:cNvPr id="3" name="Espace réservé du contenu 2"/>
          <p:cNvSpPr>
            <a:spLocks noGrp="1"/>
          </p:cNvSpPr>
          <p:nvPr>
            <p:ph idx="1"/>
          </p:nvPr>
        </p:nvSpPr>
        <p:spPr/>
        <p:txBody>
          <a:bodyPr/>
          <a:lstStyle/>
          <a:p>
            <a:r>
              <a:rPr lang="fr-FR" dirty="0" smtClean="0"/>
              <a:t>Changement de disposition du contenu des diapositives lors de l'insertion d'une nouvelle diapositive</a:t>
            </a:r>
          </a:p>
          <a:p>
            <a:pPr lvl="1"/>
            <a:r>
              <a:rPr lang="fr-FR" dirty="0" smtClean="0"/>
              <a:t>onglet </a:t>
            </a:r>
            <a:r>
              <a:rPr lang="fr-FR" dirty="0" smtClean="0">
                <a:solidFill>
                  <a:schemeClr val="accent6"/>
                </a:solidFill>
              </a:rPr>
              <a:t>[Accueil]</a:t>
            </a:r>
            <a:r>
              <a:rPr lang="fr-FR" dirty="0" smtClean="0"/>
              <a:t>, </a:t>
            </a:r>
          </a:p>
          <a:p>
            <a:pPr lvl="1"/>
            <a:r>
              <a:rPr lang="fr-FR" dirty="0" smtClean="0"/>
              <a:t>cliquez sur la liste déroulante de l'outil </a:t>
            </a:r>
            <a:r>
              <a:rPr lang="fr-FR" dirty="0" smtClean="0">
                <a:solidFill>
                  <a:schemeClr val="accent6"/>
                </a:solidFill>
              </a:rPr>
              <a:t>"Nouvelle diapositive"</a:t>
            </a:r>
            <a:r>
              <a:rPr lang="fr-FR" dirty="0" smtClean="0"/>
              <a:t> (partie inférieure de l'outil),</a:t>
            </a:r>
          </a:p>
          <a:p>
            <a:pPr lvl="1"/>
            <a:r>
              <a:rPr lang="fr-FR" dirty="0" smtClean="0"/>
              <a:t>sélectionnez la disposition souhaitée</a:t>
            </a:r>
          </a:p>
        </p:txBody>
      </p:sp>
      <p:sp>
        <p:nvSpPr>
          <p:cNvPr id="4" name="Espace réservé du pied de page 3"/>
          <p:cNvSpPr>
            <a:spLocks noGrp="1"/>
          </p:cNvSpPr>
          <p:nvPr>
            <p:ph type="ftr" sz="quarter" idx="11"/>
          </p:nvPr>
        </p:nvSpPr>
        <p:spPr/>
        <p:txBody>
          <a:bodyPr/>
          <a:lstStyle/>
          <a:p>
            <a:r>
              <a:rPr lang="fr-FR" smtClean="0"/>
              <a:t>Soutenance TER |  14/06/2019</a:t>
            </a:r>
            <a:endParaRPr lang="fr-FR"/>
          </a:p>
        </p:txBody>
      </p:sp>
      <p:sp>
        <p:nvSpPr>
          <p:cNvPr id="5" name="Espace réservé du contenu 4"/>
          <p:cNvSpPr>
            <a:spLocks noGrp="1"/>
          </p:cNvSpPr>
          <p:nvPr>
            <p:ph idx="12"/>
          </p:nvPr>
        </p:nvSpPr>
        <p:spPr/>
        <p:txBody>
          <a:bodyPr/>
          <a:lstStyle/>
          <a:p>
            <a:r>
              <a:rPr lang="fr-FR" dirty="0" smtClean="0"/>
              <a:t>Changement de disposition d'une diapositive déjà créée</a:t>
            </a:r>
          </a:p>
          <a:p>
            <a:pPr lvl="1"/>
            <a:r>
              <a:rPr lang="fr-FR" dirty="0" smtClean="0">
                <a:solidFill>
                  <a:schemeClr val="accent6"/>
                </a:solidFill>
              </a:rPr>
              <a:t>clic droit dans la marge</a:t>
            </a:r>
            <a:r>
              <a:rPr lang="fr-FR" dirty="0" smtClean="0"/>
              <a:t> ou à l'extérieur de la diapositive,</a:t>
            </a:r>
          </a:p>
          <a:p>
            <a:pPr lvl="1"/>
            <a:r>
              <a:rPr lang="fr-FR" dirty="0" smtClean="0"/>
              <a:t>cliquez sur  </a:t>
            </a:r>
            <a:r>
              <a:rPr lang="fr-FR" dirty="0" smtClean="0">
                <a:solidFill>
                  <a:schemeClr val="accent6"/>
                </a:solidFill>
              </a:rPr>
              <a:t>"Disposition"</a:t>
            </a:r>
            <a:r>
              <a:rPr lang="fr-FR" dirty="0" smtClean="0"/>
              <a:t>,</a:t>
            </a:r>
          </a:p>
          <a:p>
            <a:pPr lvl="1"/>
            <a:r>
              <a:rPr lang="fr-FR" dirty="0" smtClean="0"/>
              <a:t>sélectionnez la disposition souhaitée dans la section </a:t>
            </a:r>
          </a:p>
          <a:p>
            <a:pPr marL="180000" lvl="1" indent="0">
              <a:buNone/>
            </a:pPr>
            <a:r>
              <a:rPr lang="fr-FR" dirty="0" smtClean="0"/>
              <a:t>Si la mise en forme n'est pas appliquée</a:t>
            </a:r>
          </a:p>
          <a:p>
            <a:pPr lvl="1"/>
            <a:r>
              <a:rPr lang="fr-FR" dirty="0" smtClean="0">
                <a:solidFill>
                  <a:schemeClr val="accent6"/>
                </a:solidFill>
              </a:rPr>
              <a:t>clic droit dans la marge</a:t>
            </a:r>
            <a:r>
              <a:rPr lang="fr-FR" dirty="0" smtClean="0">
                <a:solidFill>
                  <a:schemeClr val="accent1"/>
                </a:solidFill>
              </a:rPr>
              <a:t> </a:t>
            </a:r>
            <a:r>
              <a:rPr lang="fr-FR" dirty="0" smtClean="0"/>
              <a:t>ou à l'extérieur de la diapositive,</a:t>
            </a:r>
          </a:p>
          <a:p>
            <a:pPr lvl="1"/>
            <a:r>
              <a:rPr lang="fr-FR" dirty="0" smtClean="0"/>
              <a:t>cliquez sur </a:t>
            </a:r>
            <a:r>
              <a:rPr lang="fr-FR" dirty="0" smtClean="0">
                <a:solidFill>
                  <a:schemeClr val="accent6"/>
                </a:solidFill>
              </a:rPr>
              <a:t>"Réinitialiser la diapositive"</a:t>
            </a:r>
            <a:r>
              <a:rPr lang="fr-FR"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2"/>
          </p:nvPr>
        </p:nvSpPr>
        <p:spPr/>
        <p:txBody>
          <a:bodyPr/>
          <a:lstStyle/>
          <a:p>
            <a:pPr marL="0" lvl="1" indent="0" algn="ctr">
              <a:buNone/>
            </a:pPr>
            <a:r>
              <a:rPr lang="fr-FR" dirty="0" smtClean="0"/>
              <a:t>TITRE DE L’ENCADRÉ</a:t>
            </a:r>
          </a:p>
          <a:p>
            <a:pPr lvl="1"/>
            <a:endParaRPr lang="fr-FR" dirty="0"/>
          </a:p>
          <a:p>
            <a:pPr lvl="1"/>
            <a:r>
              <a:rPr lang="fr-FR" dirty="0" smtClean="0"/>
              <a:t>Texte à mettre en avant (exemples : résultats)</a:t>
            </a:r>
          </a:p>
          <a:p>
            <a:pPr lvl="1"/>
            <a:endParaRPr lang="fr-FR" dirty="0" smtClean="0"/>
          </a:p>
        </p:txBody>
      </p:sp>
      <p:sp>
        <p:nvSpPr>
          <p:cNvPr id="2" name="Titre 1"/>
          <p:cNvSpPr>
            <a:spLocks noGrp="1"/>
          </p:cNvSpPr>
          <p:nvPr>
            <p:ph type="title"/>
          </p:nvPr>
        </p:nvSpPr>
        <p:spPr/>
        <p:txBody>
          <a:bodyPr/>
          <a:lstStyle/>
          <a:p>
            <a:r>
              <a:rPr lang="fr-FR" smtClean="0"/>
              <a:t>Titre de la diapositive</a:t>
            </a:r>
            <a:endParaRPr lang="fr-FR"/>
          </a:p>
        </p:txBody>
      </p:sp>
      <p:sp>
        <p:nvSpPr>
          <p:cNvPr id="10" name="Espace réservé du contenu 9"/>
          <p:cNvSpPr>
            <a:spLocks noGrp="1"/>
          </p:cNvSpPr>
          <p:nvPr>
            <p:ph sz="quarter" idx="13"/>
          </p:nvPr>
        </p:nvSpPr>
        <p:spPr/>
        <p:txBody>
          <a:bodyPr/>
          <a:lstStyle/>
          <a:p>
            <a:endParaRPr lang="fr-FR"/>
          </a:p>
        </p:txBody>
      </p:sp>
      <p:sp>
        <p:nvSpPr>
          <p:cNvPr id="4" name="Espace réservé du pied de page 3"/>
          <p:cNvSpPr>
            <a:spLocks noGrp="1"/>
          </p:cNvSpPr>
          <p:nvPr>
            <p:ph type="ftr" sz="quarter" idx="4294967295"/>
          </p:nvPr>
        </p:nvSpPr>
        <p:spPr>
          <a:xfrm>
            <a:off x="5256213" y="6410325"/>
            <a:ext cx="3887787" cy="153988"/>
          </a:xfrm>
        </p:spPr>
        <p:txBody>
          <a:bodyPr/>
          <a:lstStyle/>
          <a:p>
            <a:r>
              <a:rPr lang="fr-FR" smtClean="0"/>
              <a:t>Soutenance TER |  14/06/2019</a:t>
            </a:r>
            <a:endParaRPr lang="fr-FR"/>
          </a:p>
        </p:txBody>
      </p:sp>
      <p:sp>
        <p:nvSpPr>
          <p:cNvPr id="9" name="Flèche droite 8"/>
          <p:cNvSpPr/>
          <p:nvPr/>
        </p:nvSpPr>
        <p:spPr>
          <a:xfrm>
            <a:off x="5106375" y="3674400"/>
            <a:ext cx="360000" cy="28800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Titre de la diapositive</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Soutenance TER |  14/06/2019</a:t>
            </a:r>
            <a:endParaRPr lang="fr-FR"/>
          </a:p>
        </p:txBody>
      </p:sp>
      <p:sp>
        <p:nvSpPr>
          <p:cNvPr id="5" name="Espace réservé du texte 4"/>
          <p:cNvSpPr>
            <a:spLocks noGrp="1"/>
          </p:cNvSpPr>
          <p:nvPr>
            <p:ph type="body" sz="quarter" idx="13"/>
          </p:nvPr>
        </p:nvSpPr>
        <p:spPr/>
        <p:txBody>
          <a:bodyPr/>
          <a:lstStyle/>
          <a:p>
            <a:endParaRPr lang="fr-FR" dirty="0"/>
          </a:p>
        </p:txBody>
      </p:sp>
      <p:sp>
        <p:nvSpPr>
          <p:cNvPr id="6" name="Espace réservé pour une image  5"/>
          <p:cNvSpPr>
            <a:spLocks noGrp="1"/>
          </p:cNvSpPr>
          <p:nvPr>
            <p:ph type="pic" sz="quarter" idx="14"/>
          </p:nvPr>
        </p:nvSpPr>
        <p:spPr/>
      </p:sp>
    </p:spTree>
    <p:extLst>
      <p:ext uri="{BB962C8B-B14F-4D97-AF65-F5344CB8AC3E}">
        <p14:creationId xmlns:p14="http://schemas.microsoft.com/office/powerpoint/2010/main" val="1579349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Titre du graphique</a:t>
            </a:r>
            <a:endParaRPr lang="fr-FR" dirty="0"/>
          </a:p>
        </p:txBody>
      </p:sp>
      <p:sp>
        <p:nvSpPr>
          <p:cNvPr id="3" name="Espace réservé du pied de page 2"/>
          <p:cNvSpPr>
            <a:spLocks noGrp="1"/>
          </p:cNvSpPr>
          <p:nvPr>
            <p:ph type="ftr" sz="quarter" idx="10"/>
          </p:nvPr>
        </p:nvSpPr>
        <p:spPr/>
        <p:txBody>
          <a:bodyPr/>
          <a:lstStyle/>
          <a:p>
            <a:r>
              <a:rPr lang="fr-FR" smtClean="0"/>
              <a:t>Soutenance TER |  14/06/2019</a:t>
            </a:r>
            <a:endParaRPr lang="fr-FR"/>
          </a:p>
        </p:txBody>
      </p:sp>
      <p:sp>
        <p:nvSpPr>
          <p:cNvPr id="6" name="ZoneTexte 5"/>
          <p:cNvSpPr txBox="1"/>
          <p:nvPr/>
        </p:nvSpPr>
        <p:spPr>
          <a:xfrm>
            <a:off x="-2088232" y="1864895"/>
            <a:ext cx="2088232" cy="699404"/>
          </a:xfrm>
          <a:prstGeom prst="rect">
            <a:avLst/>
          </a:prstGeom>
          <a:solidFill>
            <a:srgbClr val="FFA02F"/>
          </a:solidFill>
        </p:spPr>
        <p:txBody>
          <a:bodyPr wrap="square" lIns="72000" tIns="72000" rIns="72000" bIns="72000" rtlCol="0">
            <a:spAutoFit/>
          </a:bodyPr>
          <a:lstStyle/>
          <a:p>
            <a:pPr>
              <a:spcAft>
                <a:spcPts val="600"/>
              </a:spcAft>
            </a:pPr>
            <a:r>
              <a:rPr lang="fr-FR" sz="1200" i="1" dirty="0" smtClean="0">
                <a:solidFill>
                  <a:schemeClr val="bg1"/>
                </a:solidFill>
              </a:rPr>
              <a:t>Nb : Insérer votre graphique à partir de cette zone, il sera charté aux couleurs EDF.</a:t>
            </a:r>
          </a:p>
        </p:txBody>
      </p:sp>
      <p:sp>
        <p:nvSpPr>
          <p:cNvPr id="10" name="Espace réservé du graphique 9"/>
          <p:cNvSpPr>
            <a:spLocks noGrp="1"/>
          </p:cNvSpPr>
          <p:nvPr>
            <p:ph type="chart" sz="quarter" idx="11"/>
          </p:nvPr>
        </p:nvSpPr>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EDF-DTG_PPT2018">
  <a:themeElements>
    <a:clrScheme name="EDF_Couleurs">
      <a:dk1>
        <a:srgbClr val="7F7F7F"/>
      </a:dk1>
      <a:lt1>
        <a:srgbClr val="FFFFFF"/>
      </a:lt1>
      <a:dk2>
        <a:srgbClr val="474747"/>
      </a:dk2>
      <a:lt2>
        <a:srgbClr val="FFFFFF"/>
      </a:lt2>
      <a:accent1>
        <a:srgbClr val="FE5815"/>
      </a:accent1>
      <a:accent2>
        <a:srgbClr val="FFA02F"/>
      </a:accent2>
      <a:accent3>
        <a:srgbClr val="C4D600"/>
      </a:accent3>
      <a:accent4>
        <a:srgbClr val="509E2F"/>
      </a:accent4>
      <a:accent5>
        <a:srgbClr val="005BBB"/>
      </a:accent5>
      <a:accent6>
        <a:srgbClr val="001A70"/>
      </a:accent6>
      <a:hlink>
        <a:srgbClr val="005BBB"/>
      </a:hlink>
      <a:folHlink>
        <a:srgbClr val="001A7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solidFill>
            <a:schemeClr val="accent6"/>
          </a:solidFill>
        </a:ln>
      </a:spPr>
      <a:bodyPr lIns="36000" tIns="36000" rIns="36000" bIns="36000" rtlCol="0" anchor="ctr"/>
      <a:lstStyle>
        <a:defPPr algn="ctr">
          <a:defRPr sz="160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a:defRPr sz="1600" smtClean="0"/>
        </a:defPPr>
      </a:lstStyle>
    </a:txDef>
  </a:objectDefaults>
  <a:extraClrSchemeLst/>
  <a:extLst>
    <a:ext uri="{05A4C25C-085E-4340-85A3-A5531E510DB2}">
      <thm15:themeFamily xmlns:thm15="http://schemas.microsoft.com/office/thememl/2012/main" name="Modèle DTG.potx" id="{AD75BE06-11B8-43B0-8EA9-7ED90E570BFE}" vid="{5C083CB9-F8FC-4F2D-9175-0AD311A9EE1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soutenance_DTG_EDF</Template>
  <TotalTime>83</TotalTime>
  <Words>363</Words>
  <Application>Microsoft Office PowerPoint</Application>
  <PresentationFormat>Affichage à l'écran (4:3)</PresentationFormat>
  <Paragraphs>115</Paragraphs>
  <Slides>11</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Wingdings</vt:lpstr>
      <vt:lpstr>EDF-DTG_PPT2018</vt:lpstr>
      <vt:lpstr>Soutenance ter</vt:lpstr>
      <vt:lpstr>Confidentialité</vt:lpstr>
      <vt:lpstr>Sommaire</vt:lpstr>
      <vt:lpstr>EDF en quelques mots</vt:lpstr>
      <vt:lpstr>La DTG de Grenoble Direction technique générale</vt:lpstr>
      <vt:lpstr>Mission  Context</vt:lpstr>
      <vt:lpstr>Titre de la diapositive</vt:lpstr>
      <vt:lpstr>Titre de la diapositive</vt:lpstr>
      <vt:lpstr>Titre du graphique</vt:lpstr>
      <vt:lpstr>Titre du tableau</vt:lpstr>
      <vt:lpstr>Présentation PowerPoint</vt:lpstr>
    </vt:vector>
  </TitlesOfParts>
  <Company>EDF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ter</dc:title>
  <dc:creator>MBENGUE Cheikh</dc:creator>
  <cp:lastModifiedBy>MBENGUE Cheikh</cp:lastModifiedBy>
  <cp:revision>13</cp:revision>
  <dcterms:created xsi:type="dcterms:W3CDTF">2019-06-13T12:08:04Z</dcterms:created>
  <dcterms:modified xsi:type="dcterms:W3CDTF">2019-06-13T13:32:44Z</dcterms:modified>
</cp:coreProperties>
</file>