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8977F76-A639-4CAB-8DAA-31D36733272B}">
          <p14:sldIdLst>
            <p14:sldId id="256"/>
            <p14:sldId id="257"/>
            <p14:sldId id="259"/>
            <p14:sldId id="258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55B61-CB22-47E1-BBB9-FEBBD57929C0}" type="datetimeFigureOut">
              <a:rPr lang="fr-FR" smtClean="0"/>
              <a:t>06/03/2013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8C1C9-99A2-4BB5-B09A-E539752230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648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9503-BE4C-4758-A25C-DA16E63E53BC}" type="datetimeFigureOut">
              <a:rPr lang="fr-FR" smtClean="0"/>
              <a:t>06/03/2013</a:t>
            </a:fld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9F9C-052A-49EA-A7FE-292B1D75829C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9503-BE4C-4758-A25C-DA16E63E53BC}" type="datetimeFigureOut">
              <a:rPr lang="fr-FR" smtClean="0"/>
              <a:t>06/03/2013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9F9C-052A-49EA-A7FE-292B1D75829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9503-BE4C-4758-A25C-DA16E63E53BC}" type="datetimeFigureOut">
              <a:rPr lang="fr-FR" smtClean="0"/>
              <a:t>06/03/2013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9F9C-052A-49EA-A7FE-292B1D75829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9503-BE4C-4758-A25C-DA16E63E53BC}" type="datetimeFigureOut">
              <a:rPr lang="fr-FR" smtClean="0"/>
              <a:t>06/03/2013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9F9C-052A-49EA-A7FE-292B1D75829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9503-BE4C-4758-A25C-DA16E63E53BC}" type="datetimeFigureOut">
              <a:rPr lang="fr-FR" smtClean="0"/>
              <a:t>06/03/2013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9F9C-052A-49EA-A7FE-292B1D75829C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9503-BE4C-4758-A25C-DA16E63E53BC}" type="datetimeFigureOut">
              <a:rPr lang="fr-FR" smtClean="0"/>
              <a:t>06/03/2013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9F9C-052A-49EA-A7FE-292B1D75829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9503-BE4C-4758-A25C-DA16E63E53BC}" type="datetimeFigureOut">
              <a:rPr lang="fr-FR" smtClean="0"/>
              <a:t>06/03/2013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9F9C-052A-49EA-A7FE-292B1D75829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9503-BE4C-4758-A25C-DA16E63E53BC}" type="datetimeFigureOut">
              <a:rPr lang="fr-FR" smtClean="0"/>
              <a:t>06/03/2013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9F9C-052A-49EA-A7FE-292B1D75829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9503-BE4C-4758-A25C-DA16E63E53BC}" type="datetimeFigureOut">
              <a:rPr lang="fr-FR" smtClean="0"/>
              <a:t>06/03/2013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9F9C-052A-49EA-A7FE-292B1D75829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9503-BE4C-4758-A25C-DA16E63E53BC}" type="datetimeFigureOut">
              <a:rPr lang="fr-FR" smtClean="0"/>
              <a:t>06/03/2013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9F9C-052A-49EA-A7FE-292B1D75829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9503-BE4C-4758-A25C-DA16E63E53BC}" type="datetimeFigureOut">
              <a:rPr lang="fr-FR" smtClean="0"/>
              <a:t>06/03/2013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E1A9F9C-052A-49EA-A7FE-292B1D75829C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FD39503-BE4C-4758-A25C-DA16E63E53BC}" type="datetimeFigureOut">
              <a:rPr lang="fr-FR" smtClean="0"/>
              <a:t>06/03/2013</a:t>
            </a:fld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E1A9F9C-052A-49EA-A7FE-292B1D75829C}" type="slidenum">
              <a:rPr lang="fr-FR" smtClean="0"/>
              <a:t>‹N°›</a:t>
            </a:fld>
            <a:endParaRPr lang="fr-F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http://img.archiexpo.fr/images_ae/photo-g/installation-domotique-multifonction-sans-fil-59822-22464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3117" y="-7423"/>
            <a:ext cx="10225136" cy="690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 rot="158648">
            <a:off x="1264941" y="4210713"/>
            <a:ext cx="3363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01600">
                    <a:schemeClr val="tx2">
                      <a:lumMod val="50000"/>
                      <a:alpha val="25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Segoe Print" pitchFamily="2" charset="0"/>
              </a:rPr>
              <a:t>la maison intelligente de demain …</a:t>
            </a:r>
            <a:endParaRPr lang="fr-FR" sz="1400" i="1" dirty="0">
              <a:solidFill>
                <a:schemeClr val="accent1">
                  <a:lumMod val="20000"/>
                  <a:lumOff val="80000"/>
                </a:schemeClr>
              </a:solidFill>
              <a:effectLst>
                <a:glow rad="101600">
                  <a:schemeClr val="tx2">
                    <a:lumMod val="50000"/>
                    <a:alpha val="25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Segoe Print" pitchFamily="2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455832" y="3078385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fr-FR" sz="2800" spc="150" dirty="0" err="1" smtClean="0">
                <a:ln w="11430"/>
                <a:solidFill>
                  <a:srgbClr val="F8F8F8"/>
                </a:solidFill>
                <a:effectLst>
                  <a:glow rad="63500">
                    <a:schemeClr val="accent6">
                      <a:lumMod val="40000"/>
                      <a:lumOff val="60000"/>
                      <a:alpha val="25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0000" endA="300" endPos="50000" dist="29997" dir="5400000" sy="-100000" algn="bl" rotWithShape="0"/>
                </a:effectLst>
                <a:latin typeface="Calibri Light" pitchFamily="34" charset="0"/>
              </a:rPr>
              <a:t>SmartHouse</a:t>
            </a:r>
            <a:endParaRPr lang="fr-FR" sz="2800" spc="150" dirty="0">
              <a:ln w="11430"/>
              <a:solidFill>
                <a:srgbClr val="F8F8F8"/>
              </a:solidFill>
              <a:effectLst>
                <a:glow rad="63500">
                  <a:schemeClr val="accent6">
                    <a:lumMod val="40000"/>
                    <a:lumOff val="60000"/>
                    <a:alpha val="25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0000" endA="300" endPos="50000" dist="29997" dir="5400000" sy="-100000" algn="bl" rotWithShape="0"/>
              </a:effectLst>
              <a:latin typeface="Calibri Light" pitchFamily="34" charset="0"/>
            </a:endParaRPr>
          </a:p>
        </p:txBody>
      </p:sp>
      <p:pic>
        <p:nvPicPr>
          <p:cNvPr id="1038" name="Picture 14" descr="http://www.ensicaen.fr/servlet/com.univ.collaboratif.utils.LectureFichiergw?ID_FICHE=146&amp;OBJET=0017&amp;ID_FICHIER=78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165304"/>
            <a:ext cx="810690" cy="504056"/>
          </a:xfrm>
          <a:prstGeom prst="rect">
            <a:avLst/>
          </a:prstGeom>
          <a:ln w="5715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357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Reprise du projet de génie logiciel : la domotique</a:t>
            </a:r>
          </a:p>
          <a:p>
            <a:endParaRPr lang="fr-FR" dirty="0" smtClean="0"/>
          </a:p>
          <a:p>
            <a:r>
              <a:rPr lang="fr-FR" dirty="0" smtClean="0"/>
              <a:t>Objectifs :</a:t>
            </a:r>
          </a:p>
          <a:p>
            <a:pPr lvl="1"/>
            <a:r>
              <a:rPr lang="fr-FR" dirty="0" smtClean="0"/>
              <a:t>Interface mobile sur </a:t>
            </a:r>
            <a:r>
              <a:rPr lang="fr-FR" dirty="0" err="1" smtClean="0"/>
              <a:t>Android</a:t>
            </a:r>
            <a:endParaRPr lang="fr-FR" dirty="0" smtClean="0"/>
          </a:p>
          <a:p>
            <a:pPr lvl="1"/>
            <a:r>
              <a:rPr lang="fr-FR" dirty="0" smtClean="0"/>
              <a:t>Interface web</a:t>
            </a:r>
          </a:p>
          <a:p>
            <a:pPr marL="393192" lvl="1" indent="0">
              <a:buNone/>
            </a:pPr>
            <a:endParaRPr lang="fr-FR" dirty="0"/>
          </a:p>
          <a:p>
            <a:r>
              <a:rPr lang="fr-FR" dirty="0" smtClean="0"/>
              <a:t>Finalités : </a:t>
            </a:r>
          </a:p>
          <a:p>
            <a:pPr lvl="1"/>
            <a:r>
              <a:rPr lang="fr-FR" dirty="0" smtClean="0"/>
              <a:t>Visualiser l’ensemble d’une maison</a:t>
            </a:r>
          </a:p>
          <a:p>
            <a:pPr lvl="1"/>
            <a:r>
              <a:rPr lang="fr-FR" dirty="0" smtClean="0"/>
              <a:t>Piloter un équipement</a:t>
            </a:r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41624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Environnement</a:t>
            </a:r>
            <a:endParaRPr lang="fr-FR" dirty="0"/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539552" y="2439442"/>
            <a:ext cx="3024336" cy="1512168"/>
          </a:xfrm>
          <a:prstGeom prst="round2Diag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JBoss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Application Server</a:t>
            </a:r>
          </a:p>
          <a:p>
            <a:pPr algn="ctr"/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fr-F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fr-F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769007" y="3087514"/>
            <a:ext cx="1142894" cy="6216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Module EJB</a:t>
            </a:r>
            <a:endParaRPr lang="fr-F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2151658" y="3087514"/>
            <a:ext cx="1142894" cy="6216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Module Web</a:t>
            </a:r>
            <a:endParaRPr lang="fr-F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074" name="Picture 2" descr="http://t0.gstatic.com/images?q=tbn:ANd9GcTorjfRLdN_HSk699Z8ehPg-R67D7aj-_jA_drn1Ucuy8brp8u95zxaVnk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210" y="4505669"/>
            <a:ext cx="2007019" cy="1335581"/>
          </a:xfrm>
          <a:prstGeom prst="round2DiagRect">
            <a:avLst>
              <a:gd name="adj1" fmla="val 16667"/>
              <a:gd name="adj2" fmla="val 0"/>
            </a:avLst>
          </a:prstGeom>
          <a:ln w="381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cteur droit avec flèche 10"/>
          <p:cNvCxnSpPr>
            <a:stCxn id="5" idx="1"/>
          </p:cNvCxnSpPr>
          <p:nvPr/>
        </p:nvCxnSpPr>
        <p:spPr>
          <a:xfrm>
            <a:off x="2051720" y="3951610"/>
            <a:ext cx="0" cy="366501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rganigramme : Disque magnétique 17"/>
          <p:cNvSpPr/>
          <p:nvPr/>
        </p:nvSpPr>
        <p:spPr>
          <a:xfrm>
            <a:off x="4085091" y="2852936"/>
            <a:ext cx="909049" cy="1080120"/>
          </a:xfrm>
          <a:prstGeom prst="flowChartMagneticDisk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078" name="Picture 6" descr="http://ben90.com/wp-content/uploads/2010/01/mysql_logo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121" y="3324085"/>
            <a:ext cx="746985" cy="38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Connecteur droit avec flèche 22"/>
          <p:cNvCxnSpPr/>
          <p:nvPr/>
        </p:nvCxnSpPr>
        <p:spPr>
          <a:xfrm>
            <a:off x="3563888" y="3547968"/>
            <a:ext cx="377187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1303437" y="6070018"/>
            <a:ext cx="1496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/>
              <a:t>Maison (Serveur)</a:t>
            </a:r>
            <a:endParaRPr lang="fr-FR" sz="1400" i="1" dirty="0"/>
          </a:p>
        </p:txBody>
      </p:sp>
      <p:pic>
        <p:nvPicPr>
          <p:cNvPr id="3080" name="Picture 8" descr="https://www.google.com/intl/fr/chrome/assets/common/images/marquee/browser-featur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67" y="4212642"/>
            <a:ext cx="2857500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ZoneTexte 28"/>
          <p:cNvSpPr txBox="1"/>
          <p:nvPr/>
        </p:nvSpPr>
        <p:spPr>
          <a:xfrm>
            <a:off x="6349735" y="6073551"/>
            <a:ext cx="1626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/>
              <a:t>Utilisateur (Client)</a:t>
            </a:r>
            <a:endParaRPr lang="fr-FR" sz="1400" i="1" dirty="0"/>
          </a:p>
        </p:txBody>
      </p:sp>
      <p:cxnSp>
        <p:nvCxnSpPr>
          <p:cNvPr id="31" name="Connecteur droit avec flèche 30"/>
          <p:cNvCxnSpPr/>
          <p:nvPr/>
        </p:nvCxnSpPr>
        <p:spPr>
          <a:xfrm>
            <a:off x="3638166" y="4966183"/>
            <a:ext cx="1574268" cy="0"/>
          </a:xfrm>
          <a:prstGeom prst="straightConnector1">
            <a:avLst/>
          </a:prstGeom>
          <a:ln w="9525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>
            <a:off x="3638166" y="5254215"/>
            <a:ext cx="1574268" cy="0"/>
          </a:xfrm>
          <a:prstGeom prst="straightConnector1">
            <a:avLst/>
          </a:prstGeom>
          <a:ln w="9525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3636657" y="5542247"/>
            <a:ext cx="1574268" cy="0"/>
          </a:xfrm>
          <a:prstGeom prst="straightConnector1">
            <a:avLst/>
          </a:prstGeom>
          <a:ln w="9525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Organigramme : Jonction de sommaire 33"/>
          <p:cNvSpPr/>
          <p:nvPr/>
        </p:nvSpPr>
        <p:spPr>
          <a:xfrm>
            <a:off x="4414119" y="1972737"/>
            <a:ext cx="484225" cy="450602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Organigramme : Jonction de sommaire 40"/>
          <p:cNvSpPr/>
          <p:nvPr/>
        </p:nvSpPr>
        <p:spPr>
          <a:xfrm>
            <a:off x="4994140" y="1530817"/>
            <a:ext cx="484225" cy="450602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Organigramme : Jonction de sommaire 41"/>
          <p:cNvSpPr/>
          <p:nvPr/>
        </p:nvSpPr>
        <p:spPr>
          <a:xfrm>
            <a:off x="4994140" y="2214141"/>
            <a:ext cx="484225" cy="450602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avec flèche 42"/>
          <p:cNvCxnSpPr/>
          <p:nvPr/>
        </p:nvCxnSpPr>
        <p:spPr>
          <a:xfrm flipV="1">
            <a:off x="3565842" y="2439442"/>
            <a:ext cx="600279" cy="225301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5669267" y="1953024"/>
            <a:ext cx="32952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Equipements</a:t>
            </a:r>
          </a:p>
          <a:p>
            <a:r>
              <a:rPr lang="fr-FR" sz="1400" i="1" dirty="0" smtClean="0"/>
              <a:t>Connectés à </a:t>
            </a:r>
            <a:r>
              <a:rPr lang="fr-FR" sz="1400" i="1" dirty="0" err="1" smtClean="0"/>
              <a:t>SmartHouse</a:t>
            </a:r>
            <a:r>
              <a:rPr lang="fr-FR" sz="1400" i="1" dirty="0" smtClean="0"/>
              <a:t> avec des drivers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5204465" y="3139419"/>
            <a:ext cx="1629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271784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</a:t>
            </a:r>
            <a:r>
              <a:rPr lang="fr-FR" dirty="0"/>
              <a:t>orientée service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Module EJB déployé sur serveur d’application</a:t>
            </a:r>
          </a:p>
          <a:p>
            <a:pPr lvl="1"/>
            <a:r>
              <a:rPr lang="fr-FR" dirty="0" smtClean="0"/>
              <a:t>Publication par EJB </a:t>
            </a:r>
          </a:p>
          <a:p>
            <a:pPr lvl="1"/>
            <a:r>
              <a:rPr lang="fr-FR" dirty="0"/>
              <a:t>Publication </a:t>
            </a:r>
            <a:r>
              <a:rPr lang="fr-FR" dirty="0" smtClean="0"/>
              <a:t>par Web Services (JAX-WS)</a:t>
            </a:r>
          </a:p>
          <a:p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915602" y="3985238"/>
            <a:ext cx="2952328" cy="504056"/>
          </a:xfrm>
          <a:prstGeom prst="round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Framework </a:t>
            </a:r>
            <a:r>
              <a:rPr lang="fr-FR" dirty="0" err="1" smtClean="0">
                <a:solidFill>
                  <a:schemeClr val="tx1"/>
                </a:solidFill>
              </a:rPr>
              <a:t>SmartHouse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2411760" y="5877272"/>
            <a:ext cx="1456170" cy="559668"/>
          </a:xfrm>
          <a:prstGeom prst="roundRect">
            <a:avLst/>
          </a:prstGeom>
          <a:ln w="1905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JSF </a:t>
            </a:r>
          </a:p>
          <a:p>
            <a:pPr algn="ctr"/>
            <a:r>
              <a:rPr lang="fr-FR" sz="1200" dirty="0" smtClean="0"/>
              <a:t>(Web)</a:t>
            </a:r>
            <a:endParaRPr lang="fr-FR" sz="12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915602" y="5864789"/>
            <a:ext cx="1411741" cy="559668"/>
          </a:xfrm>
          <a:prstGeom prst="roundRect">
            <a:avLst/>
          </a:prstGeom>
          <a:ln w="1905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Android</a:t>
            </a:r>
            <a:r>
              <a:rPr lang="fr-FR" dirty="0" smtClean="0"/>
              <a:t> </a:t>
            </a:r>
            <a:r>
              <a:rPr lang="fr-FR" sz="1200" dirty="0" smtClean="0"/>
              <a:t>(Mobile)</a:t>
            </a:r>
            <a:endParaRPr lang="fr-FR" sz="1200" dirty="0"/>
          </a:p>
        </p:txBody>
      </p:sp>
      <p:cxnSp>
        <p:nvCxnSpPr>
          <p:cNvPr id="12" name="Connecteur droit 11"/>
          <p:cNvCxnSpPr>
            <a:stCxn id="10" idx="0"/>
          </p:cNvCxnSpPr>
          <p:nvPr/>
        </p:nvCxnSpPr>
        <p:spPr>
          <a:xfrm flipV="1">
            <a:off x="1621473" y="5424543"/>
            <a:ext cx="0" cy="440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9" idx="0"/>
          </p:cNvCxnSpPr>
          <p:nvPr/>
        </p:nvCxnSpPr>
        <p:spPr>
          <a:xfrm flipV="1">
            <a:off x="3139845" y="4912289"/>
            <a:ext cx="0" cy="964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915602" y="5038124"/>
            <a:ext cx="1541007" cy="337813"/>
          </a:xfrm>
          <a:prstGeom prst="roundRect">
            <a:avLst/>
          </a:prstGeom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Web Services</a:t>
            </a:r>
            <a:endParaRPr lang="fr-FR" sz="16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915602" y="4577776"/>
            <a:ext cx="2952328" cy="360040"/>
          </a:xfrm>
          <a:prstGeom prst="roundRect">
            <a:avLst/>
          </a:prstGeom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EJB</a:t>
            </a:r>
            <a:endParaRPr lang="fr-FR" sz="1600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915602" y="3544137"/>
            <a:ext cx="2952328" cy="360040"/>
          </a:xfrm>
          <a:prstGeom prst="roundRect">
            <a:avLst/>
          </a:prstGeom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JPA / JTA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1" name="Parenthèse fermante 20"/>
          <p:cNvSpPr/>
          <p:nvPr/>
        </p:nvSpPr>
        <p:spPr>
          <a:xfrm>
            <a:off x="3989611" y="3544136"/>
            <a:ext cx="72008" cy="36004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Parenthèse fermante 23"/>
          <p:cNvSpPr/>
          <p:nvPr/>
        </p:nvSpPr>
        <p:spPr>
          <a:xfrm>
            <a:off x="3989611" y="3985238"/>
            <a:ext cx="72008" cy="50405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Parenthèse fermante 24"/>
          <p:cNvSpPr/>
          <p:nvPr/>
        </p:nvSpPr>
        <p:spPr>
          <a:xfrm>
            <a:off x="3989611" y="4577775"/>
            <a:ext cx="72008" cy="84676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Parenthèse fermante 25"/>
          <p:cNvSpPr/>
          <p:nvPr/>
        </p:nvSpPr>
        <p:spPr>
          <a:xfrm>
            <a:off x="3989611" y="5893668"/>
            <a:ext cx="72008" cy="55966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4211958" y="3570267"/>
            <a:ext cx="1464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Persistence</a:t>
            </a:r>
            <a:r>
              <a:rPr lang="fr-FR" sz="1400" dirty="0" smtClean="0"/>
              <a:t> layer</a:t>
            </a:r>
            <a:endParaRPr lang="fr-FR" sz="1400" dirty="0"/>
          </a:p>
        </p:txBody>
      </p:sp>
      <p:sp>
        <p:nvSpPr>
          <p:cNvPr id="28" name="ZoneTexte 27"/>
          <p:cNvSpPr txBox="1"/>
          <p:nvPr/>
        </p:nvSpPr>
        <p:spPr>
          <a:xfrm>
            <a:off x="4211958" y="4083377"/>
            <a:ext cx="1264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Business layer</a:t>
            </a:r>
            <a:endParaRPr lang="fr-FR" sz="1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4211958" y="4847269"/>
            <a:ext cx="1150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Service layer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4211958" y="6003217"/>
            <a:ext cx="1585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Presentation</a:t>
            </a:r>
            <a:r>
              <a:rPr lang="fr-FR" sz="1400" dirty="0" smtClean="0"/>
              <a:t> layer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54159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098" name="Picture 2" descr="D:\Users\Flo\Desktop\Screenshot_2013-03-07-08-57-0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86" y="2492896"/>
            <a:ext cx="1565694" cy="260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Users\Flo\Desktop\Screenshot_2013-03-07-08-57-5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195772"/>
            <a:ext cx="1565695" cy="260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Users\Flo\Desktop\Screenshot_2013-03-07-08-57-0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195772"/>
            <a:ext cx="1565695" cy="260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D:\Users\Flo\Desktop\Screenshot_2013-03-07-08-57-2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307" y="3952977"/>
            <a:ext cx="1568470" cy="261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D:\Users\Flo\Desktop\Screenshot_2013-03-07-08-57-3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499" y="3947138"/>
            <a:ext cx="1571973" cy="261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45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932</TotalTime>
  <Words>106</Words>
  <Application>Microsoft Office PowerPoint</Application>
  <PresentationFormat>Affichage à l'écran 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Débit</vt:lpstr>
      <vt:lpstr>Présentation PowerPoint</vt:lpstr>
      <vt:lpstr>Présentation du projet</vt:lpstr>
      <vt:lpstr>Environnement</vt:lpstr>
      <vt:lpstr>Architecture orientée service</vt:lpstr>
      <vt:lpstr>Démonstration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MOISSON Florent</dc:creator>
  <cp:lastModifiedBy>MOISSON Florent</cp:lastModifiedBy>
  <cp:revision>16</cp:revision>
  <dcterms:created xsi:type="dcterms:W3CDTF">2013-03-06T18:40:18Z</dcterms:created>
  <dcterms:modified xsi:type="dcterms:W3CDTF">2013-03-07T10:13:09Z</dcterms:modified>
</cp:coreProperties>
</file>