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Correlated Subquery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487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Correlated Subquery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70186"/>
            <a:ext cx="9722154" cy="40624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subquery depends on the outer query for its values, then that sub query is called as a </a:t>
            </a:r>
            <a:r>
              <a:rPr lang="en-US" sz="2000" b="1" dirty="0">
                <a:solidFill>
                  <a:schemeClr val="accent1"/>
                </a:solidFill>
              </a:rPr>
              <a:t>correlated subquery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Sub query cannot be run independently as it depends on the outer part of the query. </a:t>
            </a:r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Example: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en-US" sz="1800" b="1" dirty="0" smtClean="0"/>
              <a:t>          SELECT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employee_id</a:t>
            </a:r>
            <a:r>
              <a:rPr lang="en-US" sz="1800" b="1" dirty="0" smtClean="0">
                <a:solidFill>
                  <a:schemeClr val="accent1"/>
                </a:solidFill>
              </a:rPr>
              <a:t>, </a:t>
            </a:r>
            <a:r>
              <a:rPr lang="en-US" sz="1800" b="1" dirty="0">
                <a:solidFill>
                  <a:schemeClr val="accent1"/>
                </a:solidFill>
              </a:rPr>
              <a:t>name </a:t>
            </a:r>
            <a:r>
              <a:rPr lang="en-US" sz="1800" b="1" dirty="0"/>
              <a:t>FROM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3"/>
                </a:solidFill>
              </a:rPr>
              <a:t>employees </a:t>
            </a:r>
            <a:r>
              <a:rPr lang="en-US" sz="1800" dirty="0" err="1"/>
              <a:t>emp</a:t>
            </a:r>
            <a:r>
              <a:rPr lang="en-US" sz="1800" dirty="0"/>
              <a:t> </a:t>
            </a:r>
            <a:endParaRPr lang="en-US" sz="1800" dirty="0" smtClean="0"/>
          </a:p>
          <a:p>
            <a:pPr marL="68580" indent="0" algn="ctr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WHERE</a:t>
            </a:r>
            <a:r>
              <a:rPr lang="en-US" sz="1800" dirty="0" smtClean="0"/>
              <a:t> salary &gt;( </a:t>
            </a:r>
            <a:r>
              <a:rPr lang="en-US" sz="1800" b="1" dirty="0" smtClean="0"/>
              <a:t>SELECT</a:t>
            </a:r>
            <a:r>
              <a:rPr lang="en-US" sz="1800" dirty="0" smtClean="0"/>
              <a:t> </a:t>
            </a:r>
            <a:r>
              <a:rPr lang="en-US" sz="1800" b="1" dirty="0" smtClean="0"/>
              <a:t>AVG</a:t>
            </a:r>
            <a:r>
              <a:rPr lang="en-US" sz="1800" dirty="0" smtClean="0"/>
              <a:t>(salary) </a:t>
            </a:r>
            <a:r>
              <a:rPr lang="en-US" sz="1800" b="1" dirty="0" smtClean="0"/>
              <a:t>FROM</a:t>
            </a:r>
            <a:r>
              <a:rPr lang="en-US" sz="1800" dirty="0" smtClean="0"/>
              <a:t> employees </a:t>
            </a:r>
          </a:p>
          <a:p>
            <a:pPr marL="68580" indent="0" algn="ctr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 WHERE</a:t>
            </a:r>
            <a:r>
              <a:rPr lang="en-US" sz="1800" dirty="0" smtClean="0"/>
              <a:t> </a:t>
            </a:r>
            <a:r>
              <a:rPr lang="en-US" sz="1800" b="1" dirty="0">
                <a:solidFill>
                  <a:srgbClr val="00B0F0"/>
                </a:solidFill>
              </a:rPr>
              <a:t>department = </a:t>
            </a:r>
            <a:r>
              <a:rPr lang="en-US" sz="1800" b="1" dirty="0" err="1" smtClean="0">
                <a:solidFill>
                  <a:srgbClr val="00B0F0"/>
                </a:solidFill>
              </a:rPr>
              <a:t>emp.department</a:t>
            </a:r>
            <a:r>
              <a:rPr lang="en-US" sz="1800" b="1" dirty="0">
                <a:solidFill>
                  <a:srgbClr val="00B0F0"/>
                </a:solidFill>
              </a:rPr>
              <a:t>);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pPr marL="6858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08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666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Correlated </a:t>
            </a:r>
            <a:r>
              <a:rPr lang="en-US" b="1" dirty="0" smtClean="0"/>
              <a:t>Subquery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70892"/>
            <a:ext cx="10988246" cy="426173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Q: Find </a:t>
            </a:r>
            <a:r>
              <a:rPr lang="en-US" sz="2000" dirty="0"/>
              <a:t>all employees whose salary is greater than </a:t>
            </a:r>
            <a:r>
              <a:rPr lang="en-US" sz="2000" dirty="0" smtClean="0"/>
              <a:t>average salary of their</a:t>
            </a:r>
          </a:p>
          <a:p>
            <a:pPr marL="6858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 </a:t>
            </a:r>
            <a:r>
              <a:rPr lang="en-US" sz="2000" dirty="0"/>
              <a:t>department</a:t>
            </a:r>
            <a:r>
              <a:rPr lang="en-US" sz="2000" dirty="0" smtClean="0"/>
              <a:t>.</a:t>
            </a:r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</a:rPr>
              <a:t>emp_name,salary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employees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pPr marL="68580" indent="0" algn="ctr">
              <a:buNone/>
            </a:pPr>
            <a:r>
              <a:rPr lang="en-US" sz="2000" b="1" dirty="0"/>
              <a:t>    WHERE</a:t>
            </a:r>
            <a:r>
              <a:rPr lang="en-US" sz="2000" dirty="0"/>
              <a:t> salary &gt;( 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b="1" dirty="0"/>
              <a:t>AVG</a:t>
            </a:r>
            <a:r>
              <a:rPr lang="en-US" sz="2000" dirty="0"/>
              <a:t>(salary) </a:t>
            </a:r>
            <a:r>
              <a:rPr lang="en-US" sz="2000" b="1" dirty="0"/>
              <a:t>FROM</a:t>
            </a:r>
            <a:r>
              <a:rPr lang="en-US" sz="2000" dirty="0"/>
              <a:t> employees </a:t>
            </a:r>
          </a:p>
          <a:p>
            <a:pPr marL="68580" indent="0" algn="ctr">
              <a:buNone/>
            </a:pPr>
            <a:r>
              <a:rPr lang="en-US" sz="2000" b="1" dirty="0"/>
              <a:t>                                      WHERE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department = </a:t>
            </a:r>
            <a:r>
              <a:rPr lang="en-US" sz="2000" b="1" dirty="0" err="1">
                <a:solidFill>
                  <a:srgbClr val="00B0F0"/>
                </a:solidFill>
              </a:rPr>
              <a:t>emp.department</a:t>
            </a:r>
            <a:r>
              <a:rPr lang="en-US" sz="2000" b="1" dirty="0">
                <a:solidFill>
                  <a:srgbClr val="00B0F0"/>
                </a:solidFill>
              </a:rPr>
              <a:t>);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62836"/>
              </p:ext>
            </p:extLst>
          </p:nvPr>
        </p:nvGraphicFramePr>
        <p:xfrm>
          <a:off x="742460" y="3482258"/>
          <a:ext cx="4532924" cy="28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31"/>
                <a:gridCol w="1301263"/>
                <a:gridCol w="965199"/>
                <a:gridCol w="1133231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7,500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AA-575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250,000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568462" y="4360984"/>
            <a:ext cx="973015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66473"/>
              </p:ext>
            </p:extLst>
          </p:nvPr>
        </p:nvGraphicFramePr>
        <p:xfrm>
          <a:off x="6779847" y="3965136"/>
          <a:ext cx="3876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6"/>
                <a:gridCol w="193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Donald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Michale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13,000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6492" y="3048000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Name: </a:t>
            </a:r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2860</TotalTime>
  <Words>153</Words>
  <Application>Microsoft Office PowerPoint</Application>
  <PresentationFormat>Custom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Correlated Subquery</vt:lpstr>
      <vt:lpstr>Correlated Subquery</vt:lpstr>
      <vt:lpstr>Correlated Subquery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217</cp:revision>
  <dcterms:created xsi:type="dcterms:W3CDTF">2014-08-26T23:52:37Z</dcterms:created>
  <dcterms:modified xsi:type="dcterms:W3CDTF">2019-07-08T20:48:45Z</dcterms:modified>
</cp:coreProperties>
</file>