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4"/>
  </p:notesMasterIdLst>
  <p:sldIdLst>
    <p:sldId id="256" r:id="rId2"/>
    <p:sldId id="295" r:id="rId3"/>
  </p:sldIdLst>
  <p:sldSz cx="9144000" cy="5143500" type="screen16x9"/>
  <p:notesSz cx="6858000" cy="9144000"/>
  <p:defaultTextStyle>
    <a:defPPr>
      <a:defRPr lang="en-US"/>
    </a:defPPr>
    <a:lvl1pPr marL="0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3253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66506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99759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33012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66265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99518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32772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66025" algn="l" defTabSz="3332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8" d="100"/>
          <a:sy n="98" d="100"/>
        </p:scale>
        <p:origin x="-47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D5C46-4D1D-431A-BE27-BD0E983111F7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8AAD-E023-45AD-B2CA-C5BB959E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6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33253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66506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99759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33012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66265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99518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32772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66025" algn="l" defTabSz="6665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031357"/>
            <a:ext cx="3313355" cy="127662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3315811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300">
                <a:solidFill>
                  <a:srgbClr val="424242"/>
                </a:solidFill>
              </a:defRPr>
            </a:lvl1pPr>
            <a:lvl2pPr marL="333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6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99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3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6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99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2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66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2"/>
            <a:ext cx="2133600" cy="563236"/>
          </a:xfrm>
        </p:spPr>
        <p:txBody>
          <a:bodyPr anchor="b"/>
          <a:lstStyle>
            <a:lvl1pPr algn="l">
              <a:defRPr sz="1700"/>
            </a:lvl1pPr>
          </a:lstStyle>
          <a:p>
            <a:fld id="{96DFF08F-DC6B-4601-B491-B0F83F6DD2DA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6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7" y="4289976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772610"/>
            <a:ext cx="1484453" cy="358525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7" y="772610"/>
            <a:ext cx="5423704" cy="35852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7" y="2175624"/>
            <a:ext cx="6637468" cy="1021556"/>
          </a:xfrm>
        </p:spPr>
        <p:txBody>
          <a:bodyPr anchor="b"/>
          <a:lstStyle>
            <a:lvl1pPr algn="l">
              <a:defRPr sz="29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3200402"/>
            <a:ext cx="6637467" cy="1140310"/>
          </a:xfrm>
        </p:spPr>
        <p:txBody>
          <a:bodyPr anchor="t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325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665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9975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3301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6626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995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327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6602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2" y="1737007"/>
            <a:ext cx="3057148" cy="479821"/>
          </a:xfrm>
        </p:spPr>
        <p:txBody>
          <a:bodyPr anchor="b"/>
          <a:lstStyle>
            <a:lvl1pPr marL="0" indent="0">
              <a:buNone/>
              <a:defRPr sz="1700" b="1">
                <a:solidFill>
                  <a:schemeClr val="accent1"/>
                </a:solidFill>
              </a:defRPr>
            </a:lvl1pPr>
            <a:lvl2pPr marL="333253" indent="0">
              <a:buNone/>
              <a:defRPr sz="1500" b="1"/>
            </a:lvl2pPr>
            <a:lvl3pPr marL="666506" indent="0">
              <a:buNone/>
              <a:defRPr sz="1300" b="1"/>
            </a:lvl3pPr>
            <a:lvl4pPr marL="999759" indent="0">
              <a:buNone/>
              <a:defRPr sz="1200" b="1"/>
            </a:lvl4pPr>
            <a:lvl5pPr marL="1333012" indent="0">
              <a:buNone/>
              <a:defRPr sz="1200" b="1"/>
            </a:lvl5pPr>
            <a:lvl6pPr marL="1666265" indent="0">
              <a:buNone/>
              <a:defRPr sz="1200" b="1"/>
            </a:lvl6pPr>
            <a:lvl7pPr marL="1999518" indent="0">
              <a:buNone/>
              <a:defRPr sz="1200" b="1"/>
            </a:lvl7pPr>
            <a:lvl8pPr marL="2332772" indent="0">
              <a:buNone/>
              <a:defRPr sz="1200" b="1"/>
            </a:lvl8pPr>
            <a:lvl9pPr marL="266602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2"/>
            <a:ext cx="3419856" cy="2126848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9" y="1737008"/>
            <a:ext cx="3055717" cy="479821"/>
          </a:xfrm>
        </p:spPr>
        <p:txBody>
          <a:bodyPr anchor="b"/>
          <a:lstStyle>
            <a:lvl1pPr marL="0" indent="0">
              <a:buNone/>
              <a:defRPr sz="1700" b="1">
                <a:solidFill>
                  <a:schemeClr val="accent1"/>
                </a:solidFill>
              </a:defRPr>
            </a:lvl1pPr>
            <a:lvl2pPr marL="333253" indent="0">
              <a:buNone/>
              <a:defRPr sz="1500" b="1"/>
            </a:lvl2pPr>
            <a:lvl3pPr marL="666506" indent="0">
              <a:buNone/>
              <a:defRPr sz="1300" b="1"/>
            </a:lvl3pPr>
            <a:lvl4pPr marL="999759" indent="0">
              <a:buNone/>
              <a:defRPr sz="1200" b="1"/>
            </a:lvl4pPr>
            <a:lvl5pPr marL="1333012" indent="0">
              <a:buNone/>
              <a:defRPr sz="1200" b="1"/>
            </a:lvl5pPr>
            <a:lvl6pPr marL="1666265" indent="0">
              <a:buNone/>
              <a:defRPr sz="1200" b="1"/>
            </a:lvl6pPr>
            <a:lvl7pPr marL="1999518" indent="0">
              <a:buNone/>
              <a:defRPr sz="1200" b="1"/>
            </a:lvl7pPr>
            <a:lvl8pPr marL="2332772" indent="0">
              <a:buNone/>
              <a:defRPr sz="1200" b="1"/>
            </a:lvl8pPr>
            <a:lvl9pPr marL="266602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2"/>
            <a:ext cx="3419856" cy="2126848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16132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6" y="642395"/>
            <a:ext cx="3090440" cy="3863051"/>
          </a:xfrm>
        </p:spPr>
        <p:txBody>
          <a:bodyPr/>
          <a:lstStyle>
            <a:lvl1pPr>
              <a:defRPr sz="17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9" y="4293627"/>
            <a:ext cx="3493664" cy="273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7"/>
            <a:ext cx="3304572" cy="109736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3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33253" indent="0">
              <a:buNone/>
              <a:defRPr sz="900"/>
            </a:lvl2pPr>
            <a:lvl3pPr marL="666506" indent="0">
              <a:buNone/>
              <a:defRPr sz="700"/>
            </a:lvl3pPr>
            <a:lvl4pPr marL="999759" indent="0">
              <a:buNone/>
              <a:defRPr sz="700"/>
            </a:lvl4pPr>
            <a:lvl5pPr marL="1333012" indent="0">
              <a:buNone/>
              <a:defRPr sz="700"/>
            </a:lvl5pPr>
            <a:lvl6pPr marL="1666265" indent="0">
              <a:buNone/>
              <a:defRPr sz="700"/>
            </a:lvl6pPr>
            <a:lvl7pPr marL="1999518" indent="0">
              <a:buNone/>
              <a:defRPr sz="700"/>
            </a:lvl7pPr>
            <a:lvl8pPr marL="2332772" indent="0">
              <a:buNone/>
              <a:defRPr sz="700"/>
            </a:lvl8pPr>
            <a:lvl9pPr marL="266602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16132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9"/>
            <a:ext cx="3300984" cy="109728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10" y="520347"/>
            <a:ext cx="3359623" cy="4101084"/>
          </a:xfrm>
        </p:spPr>
        <p:txBody>
          <a:bodyPr/>
          <a:lstStyle>
            <a:lvl1pPr marL="0" indent="0">
              <a:buNone/>
              <a:defRPr sz="2300">
                <a:solidFill>
                  <a:schemeClr val="accent1"/>
                </a:solidFill>
              </a:defRPr>
            </a:lvl1pPr>
            <a:lvl2pPr marL="333253" indent="0">
              <a:buNone/>
              <a:defRPr sz="2000"/>
            </a:lvl2pPr>
            <a:lvl3pPr marL="666506" indent="0">
              <a:buNone/>
              <a:defRPr sz="1700"/>
            </a:lvl3pPr>
            <a:lvl4pPr marL="999759" indent="0">
              <a:buNone/>
              <a:defRPr sz="1500"/>
            </a:lvl4pPr>
            <a:lvl5pPr marL="1333012" indent="0">
              <a:buNone/>
              <a:defRPr sz="1500"/>
            </a:lvl5pPr>
            <a:lvl6pPr marL="1666265" indent="0">
              <a:buNone/>
              <a:defRPr sz="1500"/>
            </a:lvl6pPr>
            <a:lvl7pPr marL="1999518" indent="0">
              <a:buNone/>
              <a:defRPr sz="1500"/>
            </a:lvl7pPr>
            <a:lvl8pPr marL="2332772" indent="0">
              <a:buNone/>
              <a:defRPr sz="1500"/>
            </a:lvl8pPr>
            <a:lvl9pPr marL="2666025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3099817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33253" indent="0">
              <a:buNone/>
              <a:defRPr sz="900"/>
            </a:lvl2pPr>
            <a:lvl3pPr marL="666506" indent="0">
              <a:buNone/>
              <a:defRPr sz="700"/>
            </a:lvl3pPr>
            <a:lvl4pPr marL="999759" indent="0">
              <a:buNone/>
              <a:defRPr sz="700"/>
            </a:lvl4pPr>
            <a:lvl5pPr marL="1333012" indent="0">
              <a:buNone/>
              <a:defRPr sz="700"/>
            </a:lvl5pPr>
            <a:lvl6pPr marL="1666265" indent="0">
              <a:buNone/>
              <a:defRPr sz="700"/>
            </a:lvl6pPr>
            <a:lvl7pPr marL="1999518" indent="0">
              <a:buNone/>
              <a:defRPr sz="700"/>
            </a:lvl7pPr>
            <a:lvl8pPr marL="2332772" indent="0">
              <a:buNone/>
              <a:defRPr sz="700"/>
            </a:lvl8pPr>
            <a:lvl9pPr marL="266602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9" y="4293627"/>
            <a:ext cx="3493664" cy="273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5"/>
            <a:ext cx="8229600" cy="46392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16132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51" tIns="33325" rIns="66651" bIns="33325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1" y="770748"/>
            <a:ext cx="7024744" cy="857250"/>
          </a:xfrm>
          <a:prstGeom prst="rect">
            <a:avLst/>
          </a:prstGeom>
        </p:spPr>
        <p:txBody>
          <a:bodyPr vert="horz" lIns="66651" tIns="33325" rIns="66651" bIns="33325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4" y="1742739"/>
            <a:ext cx="6777317" cy="2631733"/>
          </a:xfrm>
          <a:prstGeom prst="rect">
            <a:avLst/>
          </a:prstGeom>
        </p:spPr>
        <p:txBody>
          <a:bodyPr vert="horz" lIns="66651" tIns="33325" rIns="66651" bIns="3332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71"/>
            <a:ext cx="2133600" cy="273844"/>
          </a:xfrm>
          <a:prstGeom prst="rect">
            <a:avLst/>
          </a:prstGeom>
        </p:spPr>
        <p:txBody>
          <a:bodyPr vert="horz" lIns="66651" tIns="33325" rIns="66651" bIns="33325" rtlCol="0" anchor="ctr"/>
          <a:lstStyle>
            <a:lvl1pPr algn="r">
              <a:defRPr sz="900">
                <a:solidFill>
                  <a:srgbClr val="FEFEFE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389121"/>
            <a:ext cx="3502152" cy="273844"/>
          </a:xfrm>
          <a:prstGeom prst="rect">
            <a:avLst/>
          </a:prstGeom>
        </p:spPr>
        <p:txBody>
          <a:bodyPr vert="horz" lIns="66651" tIns="33325" rIns="66651" bIns="33325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70"/>
            <a:ext cx="1332156" cy="273844"/>
          </a:xfrm>
          <a:prstGeom prst="rect">
            <a:avLst/>
          </a:prstGeom>
        </p:spPr>
        <p:txBody>
          <a:bodyPr vert="horz" lIns="66651" tIns="33325" rIns="66651" bIns="33325" rtlCol="0" anchor="ctr"/>
          <a:lstStyle>
            <a:lvl1pPr algn="l">
              <a:defRPr sz="900">
                <a:solidFill>
                  <a:srgbClr val="FEFEFE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66506" rtl="0" eaLnBrk="1" latinLnBrk="0" hangingPunct="1">
        <a:spcBef>
          <a:spcPct val="0"/>
        </a:spcBef>
        <a:buNone/>
        <a:defRPr sz="29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49940" indent="-199952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700" kern="1200">
          <a:solidFill>
            <a:schemeClr val="tx2"/>
          </a:solidFill>
          <a:latin typeface="+mn-lt"/>
          <a:ea typeface="+mn-ea"/>
          <a:cs typeface="+mn-cs"/>
        </a:defRPr>
      </a:lvl1pPr>
      <a:lvl2pPr marL="466554" indent="-199952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666506" indent="-166627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819803" indent="-166627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300" kern="1200">
          <a:solidFill>
            <a:schemeClr val="tx2"/>
          </a:solidFill>
          <a:latin typeface="+mn-lt"/>
          <a:ea typeface="+mn-ea"/>
          <a:cs typeface="+mn-cs"/>
        </a:defRPr>
      </a:lvl4pPr>
      <a:lvl5pPr marL="966434" indent="-166627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106400" indent="-166627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53032" indent="-166627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399663" indent="-166627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546294" indent="-166627" algn="l" defTabSz="66650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3253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6506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9759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33012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66265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9518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32772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66025" algn="l" defTabSz="66650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626" y="888024"/>
            <a:ext cx="4520921" cy="2044382"/>
          </a:xfrm>
        </p:spPr>
        <p:txBody>
          <a:bodyPr>
            <a:normAutofit/>
          </a:bodyPr>
          <a:lstStyle/>
          <a:p>
            <a:pPr algn="ctr"/>
            <a:r>
              <a:rPr lang="en-US" sz="3900" dirty="0" smtClean="0">
                <a:solidFill>
                  <a:schemeClr val="tx1"/>
                </a:solidFill>
              </a:rPr>
              <a:t>Inner Join Practice Questions</a:t>
            </a:r>
            <a:endParaRPr lang="en-US" sz="39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6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445" y="367704"/>
            <a:ext cx="6558385" cy="726587"/>
          </a:xfrm>
        </p:spPr>
        <p:txBody>
          <a:bodyPr/>
          <a:lstStyle/>
          <a:p>
            <a:r>
              <a:rPr lang="en-US" b="1" dirty="0" smtClean="0"/>
              <a:t>Inner Join Practice Questions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766" y="1245141"/>
            <a:ext cx="7497391" cy="3177971"/>
          </a:xfrm>
        </p:spPr>
        <p:txBody>
          <a:bodyPr/>
          <a:lstStyle/>
          <a:p>
            <a:pPr marL="525780" indent="-457200">
              <a:buFont typeface="Arial" panose="020B0604020202020204" pitchFamily="34" charset="0"/>
              <a:buChar char="•"/>
            </a:pPr>
            <a:r>
              <a:rPr lang="en-US" sz="1600" b="1" dirty="0"/>
              <a:t>Write a </a:t>
            </a:r>
            <a:r>
              <a:rPr lang="en-US" sz="1600" b="1" dirty="0" smtClean="0"/>
              <a:t>SQL query to display First name, </a:t>
            </a:r>
            <a:r>
              <a:rPr lang="en-US" sz="1600" b="1" dirty="0" smtClean="0"/>
              <a:t>Last name </a:t>
            </a:r>
            <a:r>
              <a:rPr lang="en-US" sz="1600" b="1" dirty="0" smtClean="0"/>
              <a:t>and department name for employees who are earning a salary between between10,000 to 20,000.</a:t>
            </a:r>
            <a:endParaRPr lang="en-US" sz="1800" b="1" dirty="0"/>
          </a:p>
          <a:p>
            <a:pPr marL="525780" indent="-457200">
              <a:buFont typeface="Arial" panose="020B0604020202020204" pitchFamily="34" charset="0"/>
              <a:buChar char="•"/>
            </a:pPr>
            <a:r>
              <a:rPr lang="en-US" sz="1600" b="1" dirty="0" smtClean="0"/>
              <a:t>Display the employees with their department name which belong to regional groups like “Texas”, ”California” and “Chicago”</a:t>
            </a:r>
            <a:endParaRPr lang="en-US" sz="1800" b="1" dirty="0"/>
          </a:p>
          <a:p>
            <a:pPr marL="525780" indent="-457200">
              <a:buFont typeface="Arial" panose="020B0604020202020204" pitchFamily="34" charset="0"/>
              <a:buChar char="•"/>
            </a:pPr>
            <a:r>
              <a:rPr lang="en-US" sz="1600" b="1" dirty="0" smtClean="0"/>
              <a:t>How many employees who are working in sales department.</a:t>
            </a:r>
          </a:p>
          <a:p>
            <a:pPr marL="525780" indent="-457200">
              <a:buFont typeface="Arial" panose="020B0604020202020204" pitchFamily="34" charset="0"/>
              <a:buChar char="•"/>
            </a:pPr>
            <a:r>
              <a:rPr lang="en-US" sz="1600" b="1" dirty="0" smtClean="0"/>
              <a:t>Which is the department having greater than or equal to two employees.</a:t>
            </a: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34010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4850</TotalTime>
  <Words>80</Words>
  <Application>Microsoft Office PowerPoint</Application>
  <PresentationFormat>On-screen Show (16:9)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Austin</vt:lpstr>
      <vt:lpstr>Inner Join Practice Questions</vt:lpstr>
      <vt:lpstr>Inner Join Practice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Windows User</cp:lastModifiedBy>
  <cp:revision>279</cp:revision>
  <dcterms:created xsi:type="dcterms:W3CDTF">2014-08-26T23:52:37Z</dcterms:created>
  <dcterms:modified xsi:type="dcterms:W3CDTF">2019-11-12T17:19:15Z</dcterms:modified>
</cp:coreProperties>
</file>