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72584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Update </a:t>
            </a:r>
            <a:r>
              <a:rPr lang="en-US" sz="4000" dirty="0" smtClean="0">
                <a:solidFill>
                  <a:schemeClr val="tx1"/>
                </a:solidFill>
              </a:rPr>
              <a:t>and Delete using Subquery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51" y="675971"/>
            <a:ext cx="9366325" cy="777691"/>
          </a:xfrm>
        </p:spPr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582616"/>
            <a:ext cx="9429077" cy="4250014"/>
          </a:xfrm>
        </p:spPr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sz="1800" b="1" dirty="0" smtClean="0"/>
              <a:t>Update salary by 10% where salary is less than average salary of an employee.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1800" b="1" dirty="0" smtClean="0"/>
              <a:t>Delete the row of highest salary</a:t>
            </a:r>
            <a:r>
              <a:rPr lang="en-US" sz="1800" b="1" dirty="0" smtClean="0"/>
              <a:t>.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9089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3578</TotalTime>
  <Words>29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Update and Delete using Subquery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221</cp:revision>
  <dcterms:created xsi:type="dcterms:W3CDTF">2014-08-26T23:52:37Z</dcterms:created>
  <dcterms:modified xsi:type="dcterms:W3CDTF">2019-11-15T19:07:34Z</dcterms:modified>
</cp:coreProperties>
</file>