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256" r:id="rId2"/>
    <p:sldId id="295" r:id="rId3"/>
  </p:sldIdLst>
  <p:sldSz cx="9144000" cy="5143500" type="screen16x9"/>
  <p:notesSz cx="6858000" cy="9144000"/>
  <p:defaultTextStyle>
    <a:defPPr>
      <a:defRPr lang="en-US"/>
    </a:defPPr>
    <a:lvl1pPr marL="0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108" d="100"/>
          <a:sy n="108" d="100"/>
        </p:scale>
        <p:origin x="-174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rgbClr val="424242"/>
                </a:solidFill>
              </a:defRPr>
            </a:lvl1pPr>
            <a:lvl2pPr marL="33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2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700"/>
            </a:lvl1pPr>
          </a:lstStyle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7" y="2175624"/>
            <a:ext cx="6637468" cy="1021556"/>
          </a:xfrm>
        </p:spPr>
        <p:txBody>
          <a:bodyPr anchor="b"/>
          <a:lstStyle>
            <a:lvl1pPr algn="l">
              <a:defRPr sz="29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2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65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97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3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62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95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27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660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8"/>
            <a:ext cx="3055717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6" y="642395"/>
            <a:ext cx="3090440" cy="3863051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9"/>
            <a:ext cx="3300984" cy="10972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1"/>
                </a:solidFill>
              </a:defRPr>
            </a:lvl1pPr>
            <a:lvl2pPr marL="333253" indent="0">
              <a:buNone/>
              <a:defRPr sz="2000"/>
            </a:lvl2pPr>
            <a:lvl3pPr marL="666506" indent="0">
              <a:buNone/>
              <a:defRPr sz="1700"/>
            </a:lvl3pPr>
            <a:lvl4pPr marL="999759" indent="0">
              <a:buNone/>
              <a:defRPr sz="1500"/>
            </a:lvl4pPr>
            <a:lvl5pPr marL="1333012" indent="0">
              <a:buNone/>
              <a:defRPr sz="1500"/>
            </a:lvl5pPr>
            <a:lvl6pPr marL="1666265" indent="0">
              <a:buNone/>
              <a:defRPr sz="1500"/>
            </a:lvl6pPr>
            <a:lvl7pPr marL="1999518" indent="0">
              <a:buNone/>
              <a:defRPr sz="1500"/>
            </a:lvl7pPr>
            <a:lvl8pPr marL="2332772" indent="0">
              <a:buNone/>
              <a:defRPr sz="1500"/>
            </a:lvl8pPr>
            <a:lvl9pPr marL="266602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5"/>
            <a:ext cx="8229600" cy="46392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770748"/>
            <a:ext cx="7024744" cy="857250"/>
          </a:xfrm>
          <a:prstGeom prst="rect">
            <a:avLst/>
          </a:prstGeom>
        </p:spPr>
        <p:txBody>
          <a:bodyPr vert="horz" lIns="66651" tIns="33325" rIns="66651" bIns="3332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66651" tIns="33325" rIns="66651" bIns="33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1"/>
            <a:ext cx="2133600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70"/>
            <a:ext cx="1332156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66506" rtl="0" eaLnBrk="1" latinLnBrk="0" hangingPunct="1">
        <a:spcBef>
          <a:spcPct val="0"/>
        </a:spcBef>
        <a:buNone/>
        <a:defRPr sz="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9940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466554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66506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1980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96643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06400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53032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39966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54629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253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6506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9759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1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626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518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277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602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26" y="888024"/>
            <a:ext cx="4520921" cy="2044382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</a:rPr>
              <a:t>Outer Join Practice Questions</a:t>
            </a:r>
            <a:endParaRPr lang="en-US" sz="39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369" y="562258"/>
            <a:ext cx="7024744" cy="726587"/>
          </a:xfrm>
        </p:spPr>
        <p:txBody>
          <a:bodyPr/>
          <a:lstStyle/>
          <a:p>
            <a:r>
              <a:rPr lang="en-US" b="1" dirty="0" smtClean="0"/>
              <a:t>Outer Join Practice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383613"/>
            <a:ext cx="6777317" cy="2990860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sz="1800" b="1" dirty="0"/>
              <a:t>Write a SQL query to display all departments including those which do not have any employee</a:t>
            </a:r>
            <a:r>
              <a:rPr lang="en-US" sz="1800" b="1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800" b="1" dirty="0"/>
              <a:t>Write a SQL query to display all </a:t>
            </a:r>
            <a:r>
              <a:rPr lang="en-US" sz="1800" b="1" dirty="0" smtClean="0"/>
              <a:t>employees including </a:t>
            </a:r>
            <a:r>
              <a:rPr lang="en-US" sz="1800" b="1" dirty="0"/>
              <a:t>those which do not have any </a:t>
            </a:r>
            <a:r>
              <a:rPr lang="en-US" sz="1800" b="1" dirty="0" smtClean="0"/>
              <a:t>department.</a:t>
            </a:r>
            <a:endParaRPr lang="en-US" sz="1800" b="1" dirty="0"/>
          </a:p>
          <a:p>
            <a:pPr marL="525780" indent="-457200">
              <a:buFont typeface="+mj-lt"/>
              <a:buAutoNum type="arabicPeriod"/>
            </a:pPr>
            <a:endParaRPr lang="en-US" sz="1800" b="1" dirty="0" smtClean="0"/>
          </a:p>
          <a:p>
            <a:pPr marL="525780" indent="-457200">
              <a:buFont typeface="+mj-lt"/>
              <a:buAutoNum type="arabicPeriod"/>
            </a:pPr>
            <a:endParaRPr lang="en-US" sz="1800" b="1" dirty="0" smtClean="0"/>
          </a:p>
          <a:p>
            <a:pPr marL="6858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01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4676</TotalTime>
  <Words>42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Outer Join Practice Questions</vt:lpstr>
      <vt:lpstr>Outer Join Practice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274</cp:revision>
  <dcterms:created xsi:type="dcterms:W3CDTF">2014-08-26T23:52:37Z</dcterms:created>
  <dcterms:modified xsi:type="dcterms:W3CDTF">2019-11-12T17:42:06Z</dcterms:modified>
</cp:coreProperties>
</file>