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5" r:id="rId2"/>
    <p:sldId id="261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2708" y="291904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Rank and Dense Rank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83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64249"/>
            <a:ext cx="9366325" cy="7425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erial"/>
              </a:rPr>
              <a:t>Rank()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147223"/>
              </p:ext>
            </p:extLst>
          </p:nvPr>
        </p:nvGraphicFramePr>
        <p:xfrm>
          <a:off x="8135814" y="2595321"/>
          <a:ext cx="295421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/>
                <a:gridCol w="1112764"/>
                <a:gridCol w="728689"/>
              </a:tblGrid>
              <a:tr h="3233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en-US" sz="1600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86274"/>
              </p:ext>
            </p:extLst>
          </p:nvPr>
        </p:nvGraphicFramePr>
        <p:xfrm>
          <a:off x="1176217" y="3352800"/>
          <a:ext cx="214141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/>
                <a:gridCol w="1090246"/>
              </a:tblGrid>
              <a:tr h="2860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622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29" y="1441159"/>
            <a:ext cx="7444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similar values in a ranking column will have same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 function skips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Order by </a:t>
            </a:r>
            <a:r>
              <a:rPr lang="en-US" dirty="0" smtClean="0"/>
              <a:t>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Partition by </a:t>
            </a:r>
            <a:r>
              <a:rPr lang="en-US" dirty="0" smtClean="0"/>
              <a:t>clause is optional.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3" y="2977662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chemeClr val="accent1"/>
                </a:solidFill>
              </a:rPr>
              <a:t>Name, </a:t>
            </a:r>
            <a:r>
              <a:rPr lang="en-US" b="1" dirty="0" smtClean="0">
                <a:solidFill>
                  <a:schemeClr val="accent1"/>
                </a:solidFill>
              </a:rPr>
              <a:t>salary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rank() </a:t>
            </a:r>
            <a:r>
              <a:rPr lang="en-US" b="1" dirty="0">
                <a:solidFill>
                  <a:srgbClr val="0070C0"/>
                </a:solidFill>
              </a:rPr>
              <a:t>Over(order by salary </a:t>
            </a:r>
            <a:r>
              <a:rPr lang="en-US" b="1" dirty="0" err="1">
                <a:solidFill>
                  <a:srgbClr val="0070C0"/>
                </a:solidFill>
              </a:rPr>
              <a:t>desc</a:t>
            </a:r>
            <a:r>
              <a:rPr lang="en-US" b="1" dirty="0" smtClean="0">
                <a:solidFill>
                  <a:srgbClr val="0070C0"/>
                </a:solidFill>
              </a:rPr>
              <a:t>) as Rank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85538" y="4330393"/>
            <a:ext cx="750276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33046"/>
            <a:ext cx="9366325" cy="6213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erial"/>
              </a:rPr>
              <a:t>Dense Rank()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91953"/>
              </p:ext>
            </p:extLst>
          </p:nvPr>
        </p:nvGraphicFramePr>
        <p:xfrm>
          <a:off x="8288214" y="2674035"/>
          <a:ext cx="313006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/>
                <a:gridCol w="1112764"/>
                <a:gridCol w="904535"/>
              </a:tblGrid>
              <a:tr h="3233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Dense_Rank</a:t>
                      </a:r>
                      <a:endParaRPr lang="en-US" sz="1600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83889"/>
              </p:ext>
            </p:extLst>
          </p:nvPr>
        </p:nvGraphicFramePr>
        <p:xfrm>
          <a:off x="1109784" y="3165231"/>
          <a:ext cx="214141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/>
                <a:gridCol w="1090246"/>
              </a:tblGrid>
              <a:tr h="3137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30" y="1335652"/>
            <a:ext cx="787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similar values in a ranking column will have same rank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 Rank function does not skip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Order by </a:t>
            </a:r>
            <a:r>
              <a:rPr lang="en-US" dirty="0" smtClean="0"/>
              <a:t>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Partition by </a:t>
            </a:r>
            <a:r>
              <a:rPr lang="en-US" dirty="0" smtClean="0"/>
              <a:t>clause is optional.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3" y="2790093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chemeClr val="accent1"/>
                </a:solidFill>
              </a:rPr>
              <a:t>Name, </a:t>
            </a:r>
            <a:r>
              <a:rPr lang="en-US" b="1" dirty="0" smtClean="0">
                <a:solidFill>
                  <a:schemeClr val="accent1"/>
                </a:solidFill>
              </a:rPr>
              <a:t>salary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dense_rank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>
                <a:solidFill>
                  <a:srgbClr val="0070C0"/>
                </a:solidFill>
              </a:rPr>
              <a:t>Over(order by salary </a:t>
            </a:r>
            <a:r>
              <a:rPr lang="en-US" b="1" dirty="0" err="1">
                <a:solidFill>
                  <a:srgbClr val="0070C0"/>
                </a:solidFill>
              </a:rPr>
              <a:t>desc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 smtClean="0">
                <a:solidFill>
                  <a:srgbClr val="0070C0"/>
                </a:solidFill>
              </a:rPr>
              <a:t>as </a:t>
            </a:r>
            <a:r>
              <a:rPr lang="en-US" b="1" dirty="0" err="1" smtClean="0">
                <a:solidFill>
                  <a:srgbClr val="0070C0"/>
                </a:solidFill>
              </a:rPr>
              <a:t>Dene_Rank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85538" y="4330393"/>
            <a:ext cx="750276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Find the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highest salary of an employee.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2396</TotalTime>
  <Words>233</Words>
  <Application>Microsoft Office PowerPoint</Application>
  <PresentationFormat>Custom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Rank()</vt:lpstr>
      <vt:lpstr>Dense Rank()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178</cp:revision>
  <dcterms:created xsi:type="dcterms:W3CDTF">2014-08-26T23:52:37Z</dcterms:created>
  <dcterms:modified xsi:type="dcterms:W3CDTF">2019-07-11T21:27:16Z</dcterms:modified>
</cp:coreProperties>
</file>