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81" d="100"/>
          <a:sy n="81" d="100"/>
        </p:scale>
        <p:origin x="-17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6DFF08F-DC6B-4601-B491-B0F83F6DD2DA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7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68" y="1184032"/>
            <a:ext cx="6027894" cy="2725842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Subquery in SQL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6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151" y="875264"/>
            <a:ext cx="9366325" cy="789413"/>
          </a:xfrm>
        </p:spPr>
        <p:txBody>
          <a:bodyPr/>
          <a:lstStyle/>
          <a:p>
            <a:r>
              <a:rPr lang="en-US" b="1" dirty="0" smtClean="0"/>
              <a:t>Subquery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770185"/>
            <a:ext cx="9036423" cy="438442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A </a:t>
            </a:r>
            <a:r>
              <a:rPr lang="en-US" sz="1800" b="1" dirty="0"/>
              <a:t>Subquery</a:t>
            </a:r>
            <a:r>
              <a:rPr lang="en-US" sz="1800" dirty="0"/>
              <a:t> </a:t>
            </a:r>
            <a:r>
              <a:rPr lang="en-US" sz="1800" dirty="0" smtClean="0"/>
              <a:t>is </a:t>
            </a:r>
            <a:r>
              <a:rPr lang="en-US" sz="1800" dirty="0"/>
              <a:t>a query within another SQL query and </a:t>
            </a:r>
            <a:r>
              <a:rPr lang="en-US" sz="1800" dirty="0" smtClean="0"/>
              <a:t>it is enclosed within </a:t>
            </a:r>
            <a:r>
              <a:rPr lang="en-US" sz="1800" dirty="0"/>
              <a:t>the WHERE </a:t>
            </a:r>
            <a:r>
              <a:rPr lang="en-US" sz="1800" dirty="0" smtClean="0"/>
              <a:t>clause.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Subqueries can be used with the </a:t>
            </a:r>
            <a:r>
              <a:rPr lang="en-US" sz="1800" b="1" dirty="0"/>
              <a:t>SELECT, INSERT, UPDATE, and DELETE </a:t>
            </a:r>
            <a:r>
              <a:rPr lang="en-US" sz="1800" dirty="0"/>
              <a:t>statements along with the operators like =, &lt;, &gt;, &gt;=, &lt;=, IN, BETWEEN, etc</a:t>
            </a:r>
            <a:r>
              <a:rPr lang="en-US" sz="1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68580" indent="0">
              <a:buNone/>
            </a:pPr>
            <a:r>
              <a:rPr lang="en-US" sz="2000" b="1" dirty="0" smtClean="0"/>
              <a:t>Syntax: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 marL="68580" indent="0">
              <a:buNone/>
            </a:pPr>
            <a:r>
              <a:rPr lang="en-US" sz="1800" b="1" dirty="0" smtClean="0">
                <a:solidFill>
                  <a:schemeClr val="accent1"/>
                </a:solidFill>
              </a:rPr>
              <a:t>SELECT </a:t>
            </a:r>
            <a:r>
              <a:rPr lang="en-US" sz="1800" b="1" dirty="0">
                <a:solidFill>
                  <a:schemeClr val="accent1"/>
                </a:solidFill>
              </a:rPr>
              <a:t>column-names</a:t>
            </a:r>
          </a:p>
          <a:p>
            <a:pPr marL="6858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FROM table-name1</a:t>
            </a:r>
          </a:p>
          <a:p>
            <a:pPr marL="6858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WHERE value IN </a:t>
            </a:r>
            <a:r>
              <a:rPr lang="en-US" sz="1800" b="1" dirty="0">
                <a:solidFill>
                  <a:srgbClr val="00B0F0"/>
                </a:solidFill>
              </a:rPr>
              <a:t>(SELECT column-name</a:t>
            </a:r>
          </a:p>
          <a:p>
            <a:pPr marL="68580" indent="0">
              <a:buNone/>
            </a:pPr>
            <a:r>
              <a:rPr lang="en-US" sz="1800" b="1" dirty="0" smtClean="0">
                <a:solidFill>
                  <a:srgbClr val="00B0F0"/>
                </a:solidFill>
              </a:rPr>
              <a:t>                              FROM </a:t>
            </a:r>
            <a:r>
              <a:rPr lang="en-US" sz="1800" b="1" dirty="0">
                <a:solidFill>
                  <a:srgbClr val="00B0F0"/>
                </a:solidFill>
              </a:rPr>
              <a:t>table-name2 </a:t>
            </a:r>
          </a:p>
          <a:p>
            <a:pPr marL="68580" indent="0">
              <a:buNone/>
            </a:pPr>
            <a:r>
              <a:rPr lang="en-US" sz="1800" b="1" dirty="0" smtClean="0">
                <a:solidFill>
                  <a:srgbClr val="00B0F0"/>
                </a:solidFill>
              </a:rPr>
              <a:t>                              WHERE </a:t>
            </a:r>
            <a:r>
              <a:rPr lang="en-US" sz="1800" b="1" dirty="0">
                <a:solidFill>
                  <a:srgbClr val="00B0F0"/>
                </a:solidFill>
              </a:rPr>
              <a:t>condition)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                                                                                          </a:t>
            </a:r>
          </a:p>
        </p:txBody>
      </p:sp>
      <p:sp>
        <p:nvSpPr>
          <p:cNvPr id="4" name="Left Arrow 3"/>
          <p:cNvSpPr/>
          <p:nvPr/>
        </p:nvSpPr>
        <p:spPr>
          <a:xfrm>
            <a:off x="6037385" y="4806462"/>
            <a:ext cx="2157046" cy="5275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4314092" y="3927231"/>
            <a:ext cx="1723293" cy="398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37385" y="3941857"/>
            <a:ext cx="19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Outer Part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94431" y="4885565"/>
            <a:ext cx="19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Subquery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73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597" y="781479"/>
            <a:ext cx="9366325" cy="765967"/>
          </a:xfrm>
        </p:spPr>
        <p:txBody>
          <a:bodyPr/>
          <a:lstStyle/>
          <a:p>
            <a:r>
              <a:rPr lang="en-US" b="1" dirty="0" smtClean="0"/>
              <a:t>Practice 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688124"/>
            <a:ext cx="9036423" cy="2461846"/>
          </a:xfrm>
        </p:spPr>
        <p:txBody>
          <a:bodyPr>
            <a:normAutofit/>
          </a:bodyPr>
          <a:lstStyle/>
          <a:p>
            <a:pPr marL="411480" indent="-342900" fontAlgn="base">
              <a:buFont typeface="+mj-lt"/>
              <a:buAutoNum type="arabicPeriod"/>
            </a:pPr>
            <a:r>
              <a:rPr lang="en-US" sz="1800" b="1" dirty="0"/>
              <a:t>Display the employees who are working in Sales </a:t>
            </a:r>
            <a:r>
              <a:rPr lang="en-US" sz="1800" b="1" dirty="0" smtClean="0"/>
              <a:t>department.</a:t>
            </a:r>
          </a:p>
          <a:p>
            <a:pPr marL="411480" indent="-342900" fontAlgn="base">
              <a:buFont typeface="+mj-lt"/>
              <a:buAutoNum type="arabicPeriod"/>
            </a:pPr>
            <a:r>
              <a:rPr lang="en-US" sz="1800" b="1" dirty="0"/>
              <a:t>Display the employees who are working in “New York</a:t>
            </a:r>
            <a:r>
              <a:rPr lang="en-US" sz="1800" b="1" dirty="0" smtClean="0"/>
              <a:t>”.</a:t>
            </a:r>
          </a:p>
          <a:p>
            <a:pPr marL="411480" indent="-342900" fontAlgn="base">
              <a:buFont typeface="+mj-lt"/>
              <a:buAutoNum type="arabicPeriod"/>
            </a:pPr>
            <a:r>
              <a:rPr lang="en-US" sz="1800" b="1" dirty="0" smtClean="0"/>
              <a:t>List </a:t>
            </a:r>
            <a:r>
              <a:rPr lang="en-US" sz="1800" b="1" dirty="0"/>
              <a:t>out the employees who earn more </a:t>
            </a:r>
            <a:r>
              <a:rPr lang="en-US" sz="1800" b="1"/>
              <a:t>than </a:t>
            </a:r>
            <a:r>
              <a:rPr lang="en-US" sz="1800" b="1" smtClean="0"/>
              <a:t>any employee </a:t>
            </a:r>
            <a:r>
              <a:rPr lang="en-US" sz="1800" b="1" dirty="0"/>
              <a:t>in department </a:t>
            </a:r>
            <a:r>
              <a:rPr lang="en-US" sz="1800" b="1" dirty="0" smtClean="0"/>
              <a:t>203.</a:t>
            </a:r>
            <a:endParaRPr lang="en-US" sz="1800" b="1" dirty="0"/>
          </a:p>
          <a:p>
            <a:pPr marL="411480" indent="-342900">
              <a:buFont typeface="+mj-lt"/>
              <a:buAutoNum type="arabicPeriod"/>
            </a:pPr>
            <a:r>
              <a:rPr lang="en-US" sz="1800" b="1" dirty="0" smtClean="0"/>
              <a:t>Find </a:t>
            </a:r>
            <a:r>
              <a:rPr lang="en-US" sz="1800" b="1" dirty="0"/>
              <a:t>out which department does not have any </a:t>
            </a:r>
            <a:r>
              <a:rPr lang="en-US" sz="1800" b="1" dirty="0" smtClean="0"/>
              <a:t>employee.</a:t>
            </a:r>
            <a:endParaRPr lang="en-US" sz="1800" b="1" dirty="0"/>
          </a:p>
          <a:p>
            <a:pPr marL="6858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977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4023</TotalTime>
  <Words>123</Words>
  <Application>Microsoft Office PowerPoint</Application>
  <PresentationFormat>Custom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Austin</vt:lpstr>
      <vt:lpstr>Subquery in SQL</vt:lpstr>
      <vt:lpstr>Subquery</vt:lpstr>
      <vt:lpstr>Practice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Windows User</cp:lastModifiedBy>
  <cp:revision>210</cp:revision>
  <dcterms:created xsi:type="dcterms:W3CDTF">2014-08-26T23:52:37Z</dcterms:created>
  <dcterms:modified xsi:type="dcterms:W3CDTF">2019-11-15T21:30:19Z</dcterms:modified>
</cp:coreProperties>
</file>