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5"/>
  </p:notesMasterIdLst>
  <p:sldIdLst>
    <p:sldId id="302" r:id="rId3"/>
    <p:sldId id="31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>
        <p:scale>
          <a:sx n="100" d="100"/>
          <a:sy n="100" d="100"/>
        </p:scale>
        <p:origin x="-582" y="-4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EB60-0A57-4A37-A2DD-0A62CD01375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59C8-E37B-44B7-B454-245D9FB4B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563638"/>
            <a:ext cx="8712968" cy="172819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4000" dirty="0" smtClean="0"/>
              <a:t>Snowflake Time Travel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Snowflake Time Travel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15566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Time Travel, you can perform the following actions within a defined period of </a:t>
            </a:r>
            <a:endParaRPr lang="en-US" dirty="0" smtClean="0"/>
          </a:p>
          <a:p>
            <a:r>
              <a:rPr lang="en-US" dirty="0" smtClean="0"/>
              <a:t>time: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Query data in the past that has since been updated or deleted.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Create clones of entire tables, schemas, and databases at or before specific </a:t>
            </a:r>
            <a:endParaRPr lang="en-US" dirty="0" smtClean="0"/>
          </a:p>
          <a:p>
            <a:pPr>
              <a:buClr>
                <a:schemeClr val="accent1"/>
              </a:buClr>
            </a:pPr>
            <a:r>
              <a:rPr lang="en-US" dirty="0"/>
              <a:t> </a:t>
            </a:r>
            <a:r>
              <a:rPr lang="en-US" dirty="0" smtClean="0"/>
              <a:t>    points </a:t>
            </a:r>
            <a:r>
              <a:rPr lang="en-US" dirty="0"/>
              <a:t>in the past.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Restore tables, schemas, and databases that have been dropped.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68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Contents Slide Master</vt:lpstr>
      <vt:lpstr>Section Break Slide Master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176</cp:revision>
  <dcterms:created xsi:type="dcterms:W3CDTF">2016-12-05T23:26:54Z</dcterms:created>
  <dcterms:modified xsi:type="dcterms:W3CDTF">2019-11-03T12:37:08Z</dcterms:modified>
</cp:coreProperties>
</file>