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4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5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6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7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8.xml" ContentType="application/vnd.openxmlformats-officedocument.theme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theme/theme9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10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11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12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730" r:id="rId3"/>
    <p:sldMasterId id="2147483765" r:id="rId4"/>
    <p:sldMasterId id="2147483800" r:id="rId5"/>
    <p:sldMasterId id="2147483835" r:id="rId6"/>
    <p:sldMasterId id="2147483870" r:id="rId7"/>
    <p:sldMasterId id="2147483905" r:id="rId8"/>
    <p:sldMasterId id="2147483940" r:id="rId9"/>
    <p:sldMasterId id="2147483975" r:id="rId10"/>
    <p:sldMasterId id="2147484010" r:id="rId11"/>
    <p:sldMasterId id="2147484045" r:id="rId12"/>
    <p:sldMasterId id="2147484115" r:id="rId13"/>
  </p:sldMasterIdLst>
  <p:notesMasterIdLst>
    <p:notesMasterId r:id="rId43"/>
  </p:notesMasterIdLst>
  <p:handoutMasterIdLst>
    <p:handoutMasterId r:id="rId44"/>
  </p:handoutMasterIdLst>
  <p:sldIdLst>
    <p:sldId id="257" r:id="rId14"/>
    <p:sldId id="258" r:id="rId15"/>
    <p:sldId id="259" r:id="rId16"/>
    <p:sldId id="260" r:id="rId17"/>
    <p:sldId id="261" r:id="rId18"/>
    <p:sldId id="262" r:id="rId19"/>
    <p:sldId id="263" r:id="rId20"/>
    <p:sldId id="283" r:id="rId21"/>
    <p:sldId id="265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80" r:id="rId36"/>
    <p:sldId id="278" r:id="rId37"/>
    <p:sldId id="279" r:id="rId38"/>
    <p:sldId id="284" r:id="rId39"/>
    <p:sldId id="285" r:id="rId40"/>
    <p:sldId id="286" r:id="rId41"/>
    <p:sldId id="288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viewProps" Target="view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AC2B-46DD-4DB1-9AD8-715E45D090B3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6245-F20E-4776-AB90-3D0ACF9023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648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D151-DDE8-4249-AEF5-C57B2270A111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0C3C9-E0A6-4BBC-BBB5-86FD1EFB03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2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cf8bf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cf8bf7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84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fadffa954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fadffa954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744dd159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744dd159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37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6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744dd159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744dd159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7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82f4a8e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82f4a8e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34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744dd159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0744dd159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8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744dd1594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744dd1594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097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707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8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fadffa9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fadffa9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615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744dd1594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744dd1594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039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05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68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744dd159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744dd159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71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39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377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744dd159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744dd159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77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914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744dd159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744dd159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47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0744dd159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0744dd159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9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2f4a8e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82f4a8e8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2f4a8e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82f4a8e8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744dd159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0744dd159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744dd159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0744dd159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64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744dd159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744dd159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00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744dd159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744dd159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8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fadffa954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fadffa954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2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://bit.ly/2TtBDfr" TargetMode="Externa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://bit.ly/2TtBDfr" TargetMode="Externa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1.xml"/><Relationship Id="rId4" Type="http://schemas.openxmlformats.org/officeDocument/2006/relationships/hyperlink" Target="http://bit.ly/2TtBDfr" TargetMode="Externa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2.xml"/><Relationship Id="rId4" Type="http://schemas.openxmlformats.org/officeDocument/2006/relationships/hyperlink" Target="http://bit.ly/2TtBDfr" TargetMode="Externa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3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4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7009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343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951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6577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7570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99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78222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23771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3006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75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3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9094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7705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1094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38555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2930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037797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75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2315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108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764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24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89746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0336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0562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3404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9271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7092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7497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3877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2638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34648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93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1800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42040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9297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09090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3535464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318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54847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05413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39495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73300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13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36316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22486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984121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06734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5500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30546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41049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5176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2567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665795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54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66934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808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4635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453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81697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71216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79260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6181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94927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82276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63032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9456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596656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381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56441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81433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07871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19711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641642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02845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673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9619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04094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80126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83697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16548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9368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69115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96218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91242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50712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887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05003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28629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79036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7205473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6339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00161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8654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00978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2168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1758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4595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07582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17446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429578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89481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7966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25377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30346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55664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427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93691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6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098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004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25613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1509670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10059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49520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24565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75656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94320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2384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01273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907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55698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0138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96605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97462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81046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67425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264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8039875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1488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09733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6637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29140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44129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35746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739169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68758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18095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65917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10877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0476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41889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753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835835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78510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64898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97805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09522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94306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92913947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50121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49669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84177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376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95342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95019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800978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53753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0578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43312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41492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65031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193499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9107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033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1670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6315635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6797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370204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06676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48473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757030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31485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28817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4905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545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03205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33798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16491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906051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756270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834586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89219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4397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7974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68670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78620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24989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038335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56622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6195008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63604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642198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05061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890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557953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58906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22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835234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82370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882192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10649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65908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7334375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894642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04783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76968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26432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0553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714891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00153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16465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796632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97173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300755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2893649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615542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41837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402348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8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047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496055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512752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704720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897068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45935618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891663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58557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474328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952599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23548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1619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439829357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828524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572121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47195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19320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849825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48433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099490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894622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3206540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706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79710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97147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308399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013109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121518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727751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3072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611813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152471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984549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229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67881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41080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680950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196801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04631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141546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160971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499353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15100511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540916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356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3808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405991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637736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78309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485891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973923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96957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939726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44523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984736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1100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213381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358967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546325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8705746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8067500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997849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81156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428933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120430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61978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96326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51794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474027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083758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545461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44600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538747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40283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378820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3764456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3055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42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782569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458955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0261188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738557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4666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90291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208324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42167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0201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099031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459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404815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812181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537238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45384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49920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18773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5580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45825380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24498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90569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3765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394326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64466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4697386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550162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757050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81528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810715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989217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73785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350898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45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375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29475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57148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805650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408167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900219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37793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02505013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89038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698658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398611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8467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18777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4229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8787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016536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176383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08161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005043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186448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76027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8803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0678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002842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64407518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24265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452153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56780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699000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54641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45608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23910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817959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6163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777160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35299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258474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78803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3911736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89576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864835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70662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632853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909778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193713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49759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331285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485718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0280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5912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74753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9207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6088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21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490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8024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8509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899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5402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626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848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6698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4627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670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7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432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9494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06616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063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8020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253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4292612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3075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641703" y="497863"/>
            <a:ext cx="10908613" cy="5373432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215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35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2412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55567" y="5517533"/>
            <a:ext cx="918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1110549" y="1001370"/>
            <a:ext cx="9970903" cy="4855263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90015" y="479116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12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7679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056469" y="1037986"/>
            <a:ext cx="10069799" cy="3797373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08233" y="3470867"/>
            <a:ext cx="7575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89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89233" y="5145600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2357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641703" y="1536685"/>
            <a:ext cx="10908613" cy="4880828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25236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91717" y="1771200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591717" y="4056057"/>
            <a:ext cx="509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4591717" y="2534804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591717" y="4819661"/>
            <a:ext cx="50948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8723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1286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22617" y="2125767"/>
            <a:ext cx="4953600" cy="3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9333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50800" y="1997033"/>
            <a:ext cx="8490400" cy="2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297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6713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173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103067" y="5041233"/>
            <a:ext cx="10089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" name="Google Shape;58;p11"/>
          <p:cNvGrpSpPr/>
          <p:nvPr/>
        </p:nvGrpSpPr>
        <p:grpSpPr>
          <a:xfrm>
            <a:off x="991175" y="1464147"/>
            <a:ext cx="10201087" cy="3846883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avLst/>
              <a:gdLst/>
              <a:ahLst/>
              <a:cxnLst/>
              <a:rect l="l" t="t" r="r" b="b"/>
              <a:pathLst>
                <a:path w="64804" h="24438" extrusionOk="0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avLst/>
              <a:gdLst/>
              <a:ahLst/>
              <a:cxnLst/>
              <a:rect l="l" t="t" r="r" b="b"/>
              <a:pathLst>
                <a:path w="21233" h="22866" extrusionOk="0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avLst/>
              <a:gdLst/>
              <a:ahLst/>
              <a:cxnLst/>
              <a:rect l="l" t="t" r="r" b="b"/>
              <a:pathLst>
                <a:path w="28188" h="19237" extrusionOk="0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33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712000" y="4292195"/>
            <a:ext cx="876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4738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02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845567" y="5079767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960000" y="19113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988733" y="3219829"/>
            <a:ext cx="6214800" cy="1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9258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06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727500" y="2635503"/>
            <a:ext cx="3064800" cy="8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7818067" y="1931900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818067" y="2635500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2727500" y="4313469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2727500" y="5017097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7818067" y="4313467"/>
            <a:ext cx="306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818067" y="5017095"/>
            <a:ext cx="30648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495683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95683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1700" y="23347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1700" y="4638400"/>
            <a:ext cx="112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395604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845567" y="5056583"/>
            <a:ext cx="66040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494300" y="3470867"/>
            <a:ext cx="920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49000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89233" y="4736433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9968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313400" y="5041233"/>
            <a:ext cx="76684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193761" y="945597"/>
            <a:ext cx="9733052" cy="4855908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avLst/>
              <a:gdLst/>
              <a:ahLst/>
              <a:cxnLst/>
              <a:rect l="l" t="t" r="r" b="b"/>
              <a:pathLst>
                <a:path w="54884" h="27402" extrusionOk="0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avLst/>
              <a:gdLst/>
              <a:ahLst/>
              <a:cxnLst/>
              <a:rect l="l" t="t" r="r" b="b"/>
              <a:pathLst>
                <a:path w="20043" h="22280" extrusionOk="0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avLst/>
              <a:gdLst/>
              <a:ahLst/>
              <a:cxnLst/>
              <a:rect l="l" t="t" r="r" b="b"/>
              <a:pathLst>
                <a:path w="25466" h="24156" extrusionOk="0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053367" y="4329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44167" y="1819700"/>
            <a:ext cx="8303600" cy="1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318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794434" y="1209100"/>
            <a:ext cx="8603159" cy="4439805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avLst/>
              <a:gdLst/>
              <a:ahLst/>
              <a:cxnLst/>
              <a:rect l="l" t="t" r="r" b="b"/>
              <a:pathLst>
                <a:path w="65126" h="41657" extrusionOk="0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avLst/>
              <a:gdLst/>
              <a:ahLst/>
              <a:cxnLst/>
              <a:rect l="l" t="t" r="r" b="b"/>
              <a:pathLst>
                <a:path w="26192" h="30205" extrusionOk="0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avLst/>
              <a:gdLst/>
              <a:ahLst/>
              <a:cxnLst/>
              <a:rect l="l" t="t" r="r" b="b"/>
              <a:pathLst>
                <a:path w="38088" h="40649" extrusionOk="0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2176067" y="5079767"/>
            <a:ext cx="7943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3182867" y="4038851"/>
            <a:ext cx="58264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417400" y="1987151"/>
            <a:ext cx="5357200" cy="18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7862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2093000" y="3572359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179200" y="1875675"/>
            <a:ext cx="456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4193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6992093" y="3770901"/>
            <a:ext cx="35600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483000" y="2184631"/>
            <a:ext cx="4578400" cy="1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9526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092997" y="3775175"/>
            <a:ext cx="4412400" cy="1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00" y="1672867"/>
            <a:ext cx="4412400" cy="1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8783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889800" y="5122267"/>
            <a:ext cx="44124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64400" y="3685467"/>
            <a:ext cx="7663200" cy="1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904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35973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60000" y="1394467"/>
            <a:ext cx="10272000" cy="4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4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30433" y="4845479"/>
            <a:ext cx="75312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18214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813596" y="1727900"/>
            <a:ext cx="360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2"/>
          </p:nvPr>
        </p:nvSpPr>
        <p:spPr>
          <a:xfrm>
            <a:off x="4870529" y="3879733"/>
            <a:ext cx="339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3"/>
          </p:nvPr>
        </p:nvSpPr>
        <p:spPr>
          <a:xfrm>
            <a:off x="4024828" y="27637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4"/>
          </p:nvPr>
        </p:nvSpPr>
        <p:spPr>
          <a:xfrm>
            <a:off x="5045628" y="4904800"/>
            <a:ext cx="3221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88683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117351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6498217" y="3066600"/>
            <a:ext cx="457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1117351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6498217" y="3830200"/>
            <a:ext cx="4576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4967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1777148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08441" y="2019433"/>
            <a:ext cx="42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Kodchasan"/>
                <a:ea typeface="Kodchasan"/>
                <a:cs typeface="Kodchasan"/>
                <a:sym typeface="Kodchas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1777164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08457" y="2853233"/>
            <a:ext cx="4206400" cy="2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0016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26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4"/>
          </p:nvPr>
        </p:nvSpPr>
        <p:spPr>
          <a:xfrm>
            <a:off x="8116800" y="35658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9555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903100" y="1632351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4903117" y="233598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4903100" y="3083309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3"/>
          </p:nvPr>
        </p:nvSpPr>
        <p:spPr>
          <a:xfrm>
            <a:off x="4903133" y="3781033"/>
            <a:ext cx="4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4903100" y="4534256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5"/>
          </p:nvPr>
        </p:nvSpPr>
        <p:spPr>
          <a:xfrm>
            <a:off x="4903117" y="5237867"/>
            <a:ext cx="461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3983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641703" y="1743351"/>
            <a:ext cx="10908613" cy="4412525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617749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617764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7884185" y="2097900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7884196" y="2801500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4"/>
          </p:nvPr>
        </p:nvSpPr>
        <p:spPr>
          <a:xfrm>
            <a:off x="2617749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5"/>
          </p:nvPr>
        </p:nvSpPr>
        <p:spPr>
          <a:xfrm>
            <a:off x="2617764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6"/>
          </p:nvPr>
        </p:nvSpPr>
        <p:spPr>
          <a:xfrm>
            <a:off x="7884185" y="4137833"/>
            <a:ext cx="320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7"/>
          </p:nvPr>
        </p:nvSpPr>
        <p:spPr>
          <a:xfrm>
            <a:off x="7884196" y="4841433"/>
            <a:ext cx="3208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6087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700400" y="5517533"/>
            <a:ext cx="107912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561975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641703" y="1637664"/>
            <a:ext cx="10908613" cy="4233649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986351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1986351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5510117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5510119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4"/>
          </p:nvPr>
        </p:nvSpPr>
        <p:spPr>
          <a:xfrm>
            <a:off x="1986351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5"/>
          </p:nvPr>
        </p:nvSpPr>
        <p:spPr>
          <a:xfrm>
            <a:off x="1986351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6"/>
          </p:nvPr>
        </p:nvSpPr>
        <p:spPr>
          <a:xfrm>
            <a:off x="5510117" y="3880731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7"/>
          </p:nvPr>
        </p:nvSpPr>
        <p:spPr>
          <a:xfrm>
            <a:off x="5510119" y="4586439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8"/>
          </p:nvPr>
        </p:nvSpPr>
        <p:spPr>
          <a:xfrm>
            <a:off x="9033884" y="2041567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9"/>
          </p:nvPr>
        </p:nvSpPr>
        <p:spPr>
          <a:xfrm>
            <a:off x="9033887" y="2745163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13"/>
          </p:nvPr>
        </p:nvSpPr>
        <p:spPr>
          <a:xfrm>
            <a:off x="9033884" y="3880732"/>
            <a:ext cx="23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4"/>
          </p:nvPr>
        </p:nvSpPr>
        <p:spPr>
          <a:xfrm>
            <a:off x="9033887" y="4586440"/>
            <a:ext cx="2368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82228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 hasCustomPrompt="1"/>
          </p:nvPr>
        </p:nvSpPr>
        <p:spPr>
          <a:xfrm>
            <a:off x="2836933" y="720000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2836933" y="1722804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 hasCustomPrompt="1"/>
          </p:nvPr>
        </p:nvSpPr>
        <p:spPr>
          <a:xfrm>
            <a:off x="2836933" y="263412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2836933" y="363692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4" hasCustomPrompt="1"/>
          </p:nvPr>
        </p:nvSpPr>
        <p:spPr>
          <a:xfrm>
            <a:off x="2836933" y="4548263"/>
            <a:ext cx="6518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5"/>
          </p:nvPr>
        </p:nvSpPr>
        <p:spPr>
          <a:xfrm>
            <a:off x="2836933" y="5551067"/>
            <a:ext cx="6518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6530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1266033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1171567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2" hasCustomPrompt="1"/>
          </p:nvPr>
        </p:nvSpPr>
        <p:spPr>
          <a:xfrm>
            <a:off x="4952607" y="3703767"/>
            <a:ext cx="228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3"/>
          </p:nvPr>
        </p:nvSpPr>
        <p:spPr>
          <a:xfrm>
            <a:off x="4858196" y="5091500"/>
            <a:ext cx="24756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4" hasCustomPrompt="1"/>
          </p:nvPr>
        </p:nvSpPr>
        <p:spPr>
          <a:xfrm>
            <a:off x="8644299" y="3703767"/>
            <a:ext cx="22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5"/>
          </p:nvPr>
        </p:nvSpPr>
        <p:spPr>
          <a:xfrm>
            <a:off x="8550269" y="5091500"/>
            <a:ext cx="24700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6"/>
          </p:nvPr>
        </p:nvSpPr>
        <p:spPr>
          <a:xfrm>
            <a:off x="1171567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7"/>
          </p:nvPr>
        </p:nvSpPr>
        <p:spPr>
          <a:xfrm>
            <a:off x="4858200" y="4489500"/>
            <a:ext cx="247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8"/>
          </p:nvPr>
        </p:nvSpPr>
        <p:spPr>
          <a:xfrm>
            <a:off x="8544733" y="4489500"/>
            <a:ext cx="2470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6249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3239933" y="840751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3233433" y="2059551"/>
            <a:ext cx="572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936933" y="5323033"/>
            <a:ext cx="63180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 ker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05640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9.xml"/><Relationship Id="rId18" Type="http://schemas.openxmlformats.org/officeDocument/2006/relationships/slideLayout" Target="../slideLayouts/slideLayout324.xml"/><Relationship Id="rId26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09.xml"/><Relationship Id="rId21" Type="http://schemas.openxmlformats.org/officeDocument/2006/relationships/slideLayout" Target="../slideLayouts/slideLayout327.xml"/><Relationship Id="rId3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313.xml"/><Relationship Id="rId12" Type="http://schemas.openxmlformats.org/officeDocument/2006/relationships/slideLayout" Target="../slideLayouts/slideLayout318.xml"/><Relationship Id="rId17" Type="http://schemas.openxmlformats.org/officeDocument/2006/relationships/slideLayout" Target="../slideLayouts/slideLayout323.xml"/><Relationship Id="rId25" Type="http://schemas.openxmlformats.org/officeDocument/2006/relationships/slideLayout" Target="../slideLayouts/slideLayout331.xml"/><Relationship Id="rId33" Type="http://schemas.openxmlformats.org/officeDocument/2006/relationships/slideLayout" Target="../slideLayouts/slideLayout339.xml"/><Relationship Id="rId2" Type="http://schemas.openxmlformats.org/officeDocument/2006/relationships/slideLayout" Target="../slideLayouts/slideLayout308.xml"/><Relationship Id="rId16" Type="http://schemas.openxmlformats.org/officeDocument/2006/relationships/slideLayout" Target="../slideLayouts/slideLayout322.xml"/><Relationship Id="rId20" Type="http://schemas.openxmlformats.org/officeDocument/2006/relationships/slideLayout" Target="../slideLayouts/slideLayout326.xml"/><Relationship Id="rId29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07.xml"/><Relationship Id="rId6" Type="http://schemas.openxmlformats.org/officeDocument/2006/relationships/slideLayout" Target="../slideLayouts/slideLayout312.xml"/><Relationship Id="rId11" Type="http://schemas.openxmlformats.org/officeDocument/2006/relationships/slideLayout" Target="../slideLayouts/slideLayout317.xml"/><Relationship Id="rId24" Type="http://schemas.openxmlformats.org/officeDocument/2006/relationships/slideLayout" Target="../slideLayouts/slideLayout330.xml"/><Relationship Id="rId32" Type="http://schemas.openxmlformats.org/officeDocument/2006/relationships/slideLayout" Target="../slideLayouts/slideLayout338.xml"/><Relationship Id="rId5" Type="http://schemas.openxmlformats.org/officeDocument/2006/relationships/slideLayout" Target="../slideLayouts/slideLayout311.xml"/><Relationship Id="rId15" Type="http://schemas.openxmlformats.org/officeDocument/2006/relationships/slideLayout" Target="../slideLayouts/slideLayout321.xml"/><Relationship Id="rId23" Type="http://schemas.openxmlformats.org/officeDocument/2006/relationships/slideLayout" Target="../slideLayouts/slideLayout329.xml"/><Relationship Id="rId28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16.xml"/><Relationship Id="rId19" Type="http://schemas.openxmlformats.org/officeDocument/2006/relationships/slideLayout" Target="../slideLayouts/slideLayout325.xml"/><Relationship Id="rId31" Type="http://schemas.openxmlformats.org/officeDocument/2006/relationships/slideLayout" Target="../slideLayouts/slideLayout337.xml"/><Relationship Id="rId4" Type="http://schemas.openxmlformats.org/officeDocument/2006/relationships/slideLayout" Target="../slideLayouts/slideLayout310.xml"/><Relationship Id="rId9" Type="http://schemas.openxmlformats.org/officeDocument/2006/relationships/slideLayout" Target="../slideLayouts/slideLayout315.xml"/><Relationship Id="rId14" Type="http://schemas.openxmlformats.org/officeDocument/2006/relationships/slideLayout" Target="../slideLayouts/slideLayout320.xml"/><Relationship Id="rId22" Type="http://schemas.openxmlformats.org/officeDocument/2006/relationships/slideLayout" Target="../slideLayouts/slideLayout328.xml"/><Relationship Id="rId27" Type="http://schemas.openxmlformats.org/officeDocument/2006/relationships/slideLayout" Target="../slideLayouts/slideLayout333.xml"/><Relationship Id="rId30" Type="http://schemas.openxmlformats.org/officeDocument/2006/relationships/slideLayout" Target="../slideLayouts/slideLayout336.xml"/><Relationship Id="rId35" Type="http://schemas.openxmlformats.org/officeDocument/2006/relationships/theme" Target="../theme/theme10.xml"/><Relationship Id="rId8" Type="http://schemas.openxmlformats.org/officeDocument/2006/relationships/slideLayout" Target="../slideLayouts/slideLayout314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3.xml"/><Relationship Id="rId18" Type="http://schemas.openxmlformats.org/officeDocument/2006/relationships/slideLayout" Target="../slideLayouts/slideLayout358.xml"/><Relationship Id="rId26" Type="http://schemas.openxmlformats.org/officeDocument/2006/relationships/slideLayout" Target="../slideLayouts/slideLayout366.xml"/><Relationship Id="rId3" Type="http://schemas.openxmlformats.org/officeDocument/2006/relationships/slideLayout" Target="../slideLayouts/slideLayout343.xml"/><Relationship Id="rId21" Type="http://schemas.openxmlformats.org/officeDocument/2006/relationships/slideLayout" Target="../slideLayouts/slideLayout361.xml"/><Relationship Id="rId34" Type="http://schemas.openxmlformats.org/officeDocument/2006/relationships/slideLayout" Target="../slideLayouts/slideLayout374.xml"/><Relationship Id="rId7" Type="http://schemas.openxmlformats.org/officeDocument/2006/relationships/slideLayout" Target="../slideLayouts/slideLayout347.xml"/><Relationship Id="rId12" Type="http://schemas.openxmlformats.org/officeDocument/2006/relationships/slideLayout" Target="../slideLayouts/slideLayout352.xml"/><Relationship Id="rId17" Type="http://schemas.openxmlformats.org/officeDocument/2006/relationships/slideLayout" Target="../slideLayouts/slideLayout357.xml"/><Relationship Id="rId25" Type="http://schemas.openxmlformats.org/officeDocument/2006/relationships/slideLayout" Target="../slideLayouts/slideLayout365.xml"/><Relationship Id="rId33" Type="http://schemas.openxmlformats.org/officeDocument/2006/relationships/slideLayout" Target="../slideLayouts/slideLayout373.xml"/><Relationship Id="rId2" Type="http://schemas.openxmlformats.org/officeDocument/2006/relationships/slideLayout" Target="../slideLayouts/slideLayout342.xml"/><Relationship Id="rId16" Type="http://schemas.openxmlformats.org/officeDocument/2006/relationships/slideLayout" Target="../slideLayouts/slideLayout356.xml"/><Relationship Id="rId20" Type="http://schemas.openxmlformats.org/officeDocument/2006/relationships/slideLayout" Target="../slideLayouts/slideLayout360.xml"/><Relationship Id="rId29" Type="http://schemas.openxmlformats.org/officeDocument/2006/relationships/slideLayout" Target="../slideLayouts/slideLayout369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24" Type="http://schemas.openxmlformats.org/officeDocument/2006/relationships/slideLayout" Target="../slideLayouts/slideLayout364.xml"/><Relationship Id="rId32" Type="http://schemas.openxmlformats.org/officeDocument/2006/relationships/slideLayout" Target="../slideLayouts/slideLayout372.xml"/><Relationship Id="rId5" Type="http://schemas.openxmlformats.org/officeDocument/2006/relationships/slideLayout" Target="../slideLayouts/slideLayout345.xml"/><Relationship Id="rId15" Type="http://schemas.openxmlformats.org/officeDocument/2006/relationships/slideLayout" Target="../slideLayouts/slideLayout355.xml"/><Relationship Id="rId23" Type="http://schemas.openxmlformats.org/officeDocument/2006/relationships/slideLayout" Target="../slideLayouts/slideLayout363.xml"/><Relationship Id="rId28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50.xml"/><Relationship Id="rId19" Type="http://schemas.openxmlformats.org/officeDocument/2006/relationships/slideLayout" Target="../slideLayouts/slideLayout359.xml"/><Relationship Id="rId31" Type="http://schemas.openxmlformats.org/officeDocument/2006/relationships/slideLayout" Target="../slideLayouts/slideLayout371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Relationship Id="rId14" Type="http://schemas.openxmlformats.org/officeDocument/2006/relationships/slideLayout" Target="../slideLayouts/slideLayout354.xml"/><Relationship Id="rId22" Type="http://schemas.openxmlformats.org/officeDocument/2006/relationships/slideLayout" Target="../slideLayouts/slideLayout362.xml"/><Relationship Id="rId27" Type="http://schemas.openxmlformats.org/officeDocument/2006/relationships/slideLayout" Target="../slideLayouts/slideLayout367.xml"/><Relationship Id="rId30" Type="http://schemas.openxmlformats.org/officeDocument/2006/relationships/slideLayout" Target="../slideLayouts/slideLayout370.xml"/><Relationship Id="rId35" Type="http://schemas.openxmlformats.org/officeDocument/2006/relationships/theme" Target="../theme/theme11.xml"/><Relationship Id="rId8" Type="http://schemas.openxmlformats.org/officeDocument/2006/relationships/slideLayout" Target="../slideLayouts/slideLayout348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7.xml"/><Relationship Id="rId18" Type="http://schemas.openxmlformats.org/officeDocument/2006/relationships/slideLayout" Target="../slideLayouts/slideLayout392.xml"/><Relationship Id="rId26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77.xml"/><Relationship Id="rId21" Type="http://schemas.openxmlformats.org/officeDocument/2006/relationships/slideLayout" Target="../slideLayouts/slideLayout395.xml"/><Relationship Id="rId34" Type="http://schemas.openxmlformats.org/officeDocument/2006/relationships/slideLayout" Target="../slideLayouts/slideLayout408.xml"/><Relationship Id="rId7" Type="http://schemas.openxmlformats.org/officeDocument/2006/relationships/slideLayout" Target="../slideLayouts/slideLayout381.xml"/><Relationship Id="rId12" Type="http://schemas.openxmlformats.org/officeDocument/2006/relationships/slideLayout" Target="../slideLayouts/slideLayout386.xml"/><Relationship Id="rId17" Type="http://schemas.openxmlformats.org/officeDocument/2006/relationships/slideLayout" Target="../slideLayouts/slideLayout391.xml"/><Relationship Id="rId25" Type="http://schemas.openxmlformats.org/officeDocument/2006/relationships/slideLayout" Target="../slideLayouts/slideLayout399.xml"/><Relationship Id="rId33" Type="http://schemas.openxmlformats.org/officeDocument/2006/relationships/slideLayout" Target="../slideLayouts/slideLayout407.xml"/><Relationship Id="rId2" Type="http://schemas.openxmlformats.org/officeDocument/2006/relationships/slideLayout" Target="../slideLayouts/slideLayout376.xml"/><Relationship Id="rId16" Type="http://schemas.openxmlformats.org/officeDocument/2006/relationships/slideLayout" Target="../slideLayouts/slideLayout390.xml"/><Relationship Id="rId20" Type="http://schemas.openxmlformats.org/officeDocument/2006/relationships/slideLayout" Target="../slideLayouts/slideLayout394.xml"/><Relationship Id="rId29" Type="http://schemas.openxmlformats.org/officeDocument/2006/relationships/slideLayout" Target="../slideLayouts/slideLayout403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24" Type="http://schemas.openxmlformats.org/officeDocument/2006/relationships/slideLayout" Target="../slideLayouts/slideLayout398.xml"/><Relationship Id="rId32" Type="http://schemas.openxmlformats.org/officeDocument/2006/relationships/slideLayout" Target="../slideLayouts/slideLayout406.xml"/><Relationship Id="rId5" Type="http://schemas.openxmlformats.org/officeDocument/2006/relationships/slideLayout" Target="../slideLayouts/slideLayout379.xml"/><Relationship Id="rId15" Type="http://schemas.openxmlformats.org/officeDocument/2006/relationships/slideLayout" Target="../slideLayouts/slideLayout389.xml"/><Relationship Id="rId23" Type="http://schemas.openxmlformats.org/officeDocument/2006/relationships/slideLayout" Target="../slideLayouts/slideLayout397.xml"/><Relationship Id="rId28" Type="http://schemas.openxmlformats.org/officeDocument/2006/relationships/slideLayout" Target="../slideLayouts/slideLayout402.xml"/><Relationship Id="rId10" Type="http://schemas.openxmlformats.org/officeDocument/2006/relationships/slideLayout" Target="../slideLayouts/slideLayout384.xml"/><Relationship Id="rId19" Type="http://schemas.openxmlformats.org/officeDocument/2006/relationships/slideLayout" Target="../slideLayouts/slideLayout393.xml"/><Relationship Id="rId31" Type="http://schemas.openxmlformats.org/officeDocument/2006/relationships/slideLayout" Target="../slideLayouts/slideLayout405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slideLayout" Target="../slideLayouts/slideLayout388.xml"/><Relationship Id="rId22" Type="http://schemas.openxmlformats.org/officeDocument/2006/relationships/slideLayout" Target="../slideLayouts/slideLayout396.xml"/><Relationship Id="rId27" Type="http://schemas.openxmlformats.org/officeDocument/2006/relationships/slideLayout" Target="../slideLayouts/slideLayout401.xml"/><Relationship Id="rId30" Type="http://schemas.openxmlformats.org/officeDocument/2006/relationships/slideLayout" Target="../slideLayouts/slideLayout404.xml"/><Relationship Id="rId35" Type="http://schemas.openxmlformats.org/officeDocument/2006/relationships/theme" Target="../theme/theme12.xml"/><Relationship Id="rId8" Type="http://schemas.openxmlformats.org/officeDocument/2006/relationships/slideLayout" Target="../slideLayouts/slideLayout382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1.xml"/><Relationship Id="rId18" Type="http://schemas.openxmlformats.org/officeDocument/2006/relationships/slideLayout" Target="../slideLayouts/slideLayout426.xml"/><Relationship Id="rId26" Type="http://schemas.openxmlformats.org/officeDocument/2006/relationships/slideLayout" Target="../slideLayouts/slideLayout434.xml"/><Relationship Id="rId3" Type="http://schemas.openxmlformats.org/officeDocument/2006/relationships/slideLayout" Target="../slideLayouts/slideLayout411.xml"/><Relationship Id="rId21" Type="http://schemas.openxmlformats.org/officeDocument/2006/relationships/slideLayout" Target="../slideLayouts/slideLayout429.xml"/><Relationship Id="rId34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slideLayout" Target="../slideLayouts/slideLayout425.xml"/><Relationship Id="rId25" Type="http://schemas.openxmlformats.org/officeDocument/2006/relationships/slideLayout" Target="../slideLayouts/slideLayout433.xml"/><Relationship Id="rId33" Type="http://schemas.openxmlformats.org/officeDocument/2006/relationships/slideLayout" Target="../slideLayouts/slideLayout441.xml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20" Type="http://schemas.openxmlformats.org/officeDocument/2006/relationships/slideLayout" Target="../slideLayouts/slideLayout428.xml"/><Relationship Id="rId29" Type="http://schemas.openxmlformats.org/officeDocument/2006/relationships/slideLayout" Target="../slideLayouts/slideLayout437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24" Type="http://schemas.openxmlformats.org/officeDocument/2006/relationships/slideLayout" Target="../slideLayouts/slideLayout432.xml"/><Relationship Id="rId32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23" Type="http://schemas.openxmlformats.org/officeDocument/2006/relationships/slideLayout" Target="../slideLayouts/slideLayout431.xml"/><Relationship Id="rId28" Type="http://schemas.openxmlformats.org/officeDocument/2006/relationships/slideLayout" Target="../slideLayouts/slideLayout436.xml"/><Relationship Id="rId10" Type="http://schemas.openxmlformats.org/officeDocument/2006/relationships/slideLayout" Target="../slideLayouts/slideLayout418.xml"/><Relationship Id="rId19" Type="http://schemas.openxmlformats.org/officeDocument/2006/relationships/slideLayout" Target="../slideLayouts/slideLayout427.xml"/><Relationship Id="rId31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Relationship Id="rId22" Type="http://schemas.openxmlformats.org/officeDocument/2006/relationships/slideLayout" Target="../slideLayouts/slideLayout430.xml"/><Relationship Id="rId27" Type="http://schemas.openxmlformats.org/officeDocument/2006/relationships/slideLayout" Target="../slideLayouts/slideLayout435.xml"/><Relationship Id="rId30" Type="http://schemas.openxmlformats.org/officeDocument/2006/relationships/slideLayout" Target="../slideLayouts/slideLayout438.xml"/><Relationship Id="rId35" Type="http://schemas.openxmlformats.org/officeDocument/2006/relationships/theme" Target="../theme/theme13.xml"/><Relationship Id="rId8" Type="http://schemas.openxmlformats.org/officeDocument/2006/relationships/slideLayout" Target="../slideLayouts/slideLayout41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11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26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3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5" Type="http://schemas.openxmlformats.org/officeDocument/2006/relationships/slideLayout" Target="../slideLayouts/slideLayout161.xml"/><Relationship Id="rId33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29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60.xml"/><Relationship Id="rId32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23" Type="http://schemas.openxmlformats.org/officeDocument/2006/relationships/slideLayout" Target="../slideLayouts/slideLayout159.xml"/><Relationship Id="rId28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31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slideLayout" Target="../slideLayouts/slideLayout158.xml"/><Relationship Id="rId27" Type="http://schemas.openxmlformats.org/officeDocument/2006/relationships/slideLayout" Target="../slideLayouts/slideLayout163.xml"/><Relationship Id="rId30" Type="http://schemas.openxmlformats.org/officeDocument/2006/relationships/slideLayout" Target="../slideLayouts/slideLayout166.xml"/><Relationship Id="rId35" Type="http://schemas.openxmlformats.org/officeDocument/2006/relationships/theme" Target="../theme/theme5.xml"/><Relationship Id="rId8" Type="http://schemas.openxmlformats.org/officeDocument/2006/relationships/slideLayout" Target="../slideLayouts/slideLayout144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3.xml"/><Relationship Id="rId18" Type="http://schemas.openxmlformats.org/officeDocument/2006/relationships/slideLayout" Target="../slideLayouts/slideLayout188.xml"/><Relationship Id="rId26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73.xml"/><Relationship Id="rId21" Type="http://schemas.openxmlformats.org/officeDocument/2006/relationships/slideLayout" Target="../slideLayouts/slideLayout191.xml"/><Relationship Id="rId34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5" Type="http://schemas.openxmlformats.org/officeDocument/2006/relationships/slideLayout" Target="../slideLayouts/slideLayout195.xml"/><Relationship Id="rId3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20" Type="http://schemas.openxmlformats.org/officeDocument/2006/relationships/slideLayout" Target="../slideLayouts/slideLayout190.xml"/><Relationship Id="rId29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24" Type="http://schemas.openxmlformats.org/officeDocument/2006/relationships/slideLayout" Target="../slideLayouts/slideLayout194.xml"/><Relationship Id="rId32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23" Type="http://schemas.openxmlformats.org/officeDocument/2006/relationships/slideLayout" Target="../slideLayouts/slideLayout193.xml"/><Relationship Id="rId28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80.xml"/><Relationship Id="rId19" Type="http://schemas.openxmlformats.org/officeDocument/2006/relationships/slideLayout" Target="../slideLayouts/slideLayout189.xml"/><Relationship Id="rId31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Relationship Id="rId22" Type="http://schemas.openxmlformats.org/officeDocument/2006/relationships/slideLayout" Target="../slideLayouts/slideLayout192.xml"/><Relationship Id="rId27" Type="http://schemas.openxmlformats.org/officeDocument/2006/relationships/slideLayout" Target="../slideLayouts/slideLayout197.xml"/><Relationship Id="rId30" Type="http://schemas.openxmlformats.org/officeDocument/2006/relationships/slideLayout" Target="../slideLayouts/slideLayout200.xml"/><Relationship Id="rId35" Type="http://schemas.openxmlformats.org/officeDocument/2006/relationships/theme" Target="../theme/theme6.xml"/><Relationship Id="rId8" Type="http://schemas.openxmlformats.org/officeDocument/2006/relationships/slideLayout" Target="../slideLayouts/slideLayout178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7.xml"/><Relationship Id="rId18" Type="http://schemas.openxmlformats.org/officeDocument/2006/relationships/slideLayout" Target="../slideLayouts/slideLayout222.xml"/><Relationship Id="rId26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07.xml"/><Relationship Id="rId21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17" Type="http://schemas.openxmlformats.org/officeDocument/2006/relationships/slideLayout" Target="../slideLayouts/slideLayout221.xml"/><Relationship Id="rId25" Type="http://schemas.openxmlformats.org/officeDocument/2006/relationships/slideLayout" Target="../slideLayouts/slideLayout229.xml"/><Relationship Id="rId33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06.xml"/><Relationship Id="rId16" Type="http://schemas.openxmlformats.org/officeDocument/2006/relationships/slideLayout" Target="../slideLayouts/slideLayout220.xml"/><Relationship Id="rId20" Type="http://schemas.openxmlformats.org/officeDocument/2006/relationships/slideLayout" Target="../slideLayouts/slideLayout224.xml"/><Relationship Id="rId29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24" Type="http://schemas.openxmlformats.org/officeDocument/2006/relationships/slideLayout" Target="../slideLayouts/slideLayout228.xml"/><Relationship Id="rId32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09.xml"/><Relationship Id="rId15" Type="http://schemas.openxmlformats.org/officeDocument/2006/relationships/slideLayout" Target="../slideLayouts/slideLayout219.xml"/><Relationship Id="rId23" Type="http://schemas.openxmlformats.org/officeDocument/2006/relationships/slideLayout" Target="../slideLayouts/slideLayout227.xml"/><Relationship Id="rId28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14.xml"/><Relationship Id="rId19" Type="http://schemas.openxmlformats.org/officeDocument/2006/relationships/slideLayout" Target="../slideLayouts/slideLayout223.xml"/><Relationship Id="rId31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slideLayout" Target="../slideLayouts/slideLayout218.xml"/><Relationship Id="rId22" Type="http://schemas.openxmlformats.org/officeDocument/2006/relationships/slideLayout" Target="../slideLayouts/slideLayout226.xml"/><Relationship Id="rId27" Type="http://schemas.openxmlformats.org/officeDocument/2006/relationships/slideLayout" Target="../slideLayouts/slideLayout231.xml"/><Relationship Id="rId30" Type="http://schemas.openxmlformats.org/officeDocument/2006/relationships/slideLayout" Target="../slideLayouts/slideLayout234.xml"/><Relationship Id="rId35" Type="http://schemas.openxmlformats.org/officeDocument/2006/relationships/theme" Target="../theme/theme7.xml"/><Relationship Id="rId8" Type="http://schemas.openxmlformats.org/officeDocument/2006/relationships/slideLayout" Target="../slideLayouts/slideLayout212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1.xml"/><Relationship Id="rId18" Type="http://schemas.openxmlformats.org/officeDocument/2006/relationships/slideLayout" Target="../slideLayouts/slideLayout256.xml"/><Relationship Id="rId26" Type="http://schemas.openxmlformats.org/officeDocument/2006/relationships/slideLayout" Target="../slideLayouts/slideLayout264.xml"/><Relationship Id="rId3" Type="http://schemas.openxmlformats.org/officeDocument/2006/relationships/slideLayout" Target="../slideLayouts/slideLayout241.xml"/><Relationship Id="rId21" Type="http://schemas.openxmlformats.org/officeDocument/2006/relationships/slideLayout" Target="../slideLayouts/slideLayout259.xml"/><Relationship Id="rId34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45.xml"/><Relationship Id="rId12" Type="http://schemas.openxmlformats.org/officeDocument/2006/relationships/slideLayout" Target="../slideLayouts/slideLayout250.xml"/><Relationship Id="rId17" Type="http://schemas.openxmlformats.org/officeDocument/2006/relationships/slideLayout" Target="../slideLayouts/slideLayout255.xml"/><Relationship Id="rId25" Type="http://schemas.openxmlformats.org/officeDocument/2006/relationships/slideLayout" Target="../slideLayouts/slideLayout263.xml"/><Relationship Id="rId33" Type="http://schemas.openxmlformats.org/officeDocument/2006/relationships/slideLayout" Target="../slideLayouts/slideLayout271.xml"/><Relationship Id="rId2" Type="http://schemas.openxmlformats.org/officeDocument/2006/relationships/slideLayout" Target="../slideLayouts/slideLayout240.xml"/><Relationship Id="rId16" Type="http://schemas.openxmlformats.org/officeDocument/2006/relationships/slideLayout" Target="../slideLayouts/slideLayout254.xml"/><Relationship Id="rId20" Type="http://schemas.openxmlformats.org/officeDocument/2006/relationships/slideLayout" Target="../slideLayouts/slideLayout258.xml"/><Relationship Id="rId29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24" Type="http://schemas.openxmlformats.org/officeDocument/2006/relationships/slideLayout" Target="../slideLayouts/slideLayout262.xml"/><Relationship Id="rId32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43.xml"/><Relationship Id="rId15" Type="http://schemas.openxmlformats.org/officeDocument/2006/relationships/slideLayout" Target="../slideLayouts/slideLayout253.xml"/><Relationship Id="rId23" Type="http://schemas.openxmlformats.org/officeDocument/2006/relationships/slideLayout" Target="../slideLayouts/slideLayout261.xml"/><Relationship Id="rId28" Type="http://schemas.openxmlformats.org/officeDocument/2006/relationships/slideLayout" Target="../slideLayouts/slideLayout266.xml"/><Relationship Id="rId10" Type="http://schemas.openxmlformats.org/officeDocument/2006/relationships/slideLayout" Target="../slideLayouts/slideLayout248.xml"/><Relationship Id="rId19" Type="http://schemas.openxmlformats.org/officeDocument/2006/relationships/slideLayout" Target="../slideLayouts/slideLayout257.xml"/><Relationship Id="rId31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slideLayout" Target="../slideLayouts/slideLayout252.xml"/><Relationship Id="rId22" Type="http://schemas.openxmlformats.org/officeDocument/2006/relationships/slideLayout" Target="../slideLayouts/slideLayout260.xml"/><Relationship Id="rId27" Type="http://schemas.openxmlformats.org/officeDocument/2006/relationships/slideLayout" Target="../slideLayouts/slideLayout265.xml"/><Relationship Id="rId30" Type="http://schemas.openxmlformats.org/officeDocument/2006/relationships/slideLayout" Target="../slideLayouts/slideLayout268.xml"/><Relationship Id="rId35" Type="http://schemas.openxmlformats.org/officeDocument/2006/relationships/theme" Target="../theme/theme8.xml"/><Relationship Id="rId8" Type="http://schemas.openxmlformats.org/officeDocument/2006/relationships/slideLayout" Target="../slideLayouts/slideLayout246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5.xml"/><Relationship Id="rId18" Type="http://schemas.openxmlformats.org/officeDocument/2006/relationships/slideLayout" Target="../slideLayouts/slideLayout290.xml"/><Relationship Id="rId26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75.xml"/><Relationship Id="rId21" Type="http://schemas.openxmlformats.org/officeDocument/2006/relationships/slideLayout" Target="../slideLayouts/slideLayout293.xml"/><Relationship Id="rId34" Type="http://schemas.openxmlformats.org/officeDocument/2006/relationships/slideLayout" Target="../slideLayouts/slideLayout306.xml"/><Relationship Id="rId7" Type="http://schemas.openxmlformats.org/officeDocument/2006/relationships/slideLayout" Target="../slideLayouts/slideLayout279.xml"/><Relationship Id="rId12" Type="http://schemas.openxmlformats.org/officeDocument/2006/relationships/slideLayout" Target="../slideLayouts/slideLayout284.xml"/><Relationship Id="rId17" Type="http://schemas.openxmlformats.org/officeDocument/2006/relationships/slideLayout" Target="../slideLayouts/slideLayout289.xml"/><Relationship Id="rId25" Type="http://schemas.openxmlformats.org/officeDocument/2006/relationships/slideLayout" Target="../slideLayouts/slideLayout297.xml"/><Relationship Id="rId33" Type="http://schemas.openxmlformats.org/officeDocument/2006/relationships/slideLayout" Target="../slideLayouts/slideLayout305.xml"/><Relationship Id="rId2" Type="http://schemas.openxmlformats.org/officeDocument/2006/relationships/slideLayout" Target="../slideLayouts/slideLayout274.xml"/><Relationship Id="rId16" Type="http://schemas.openxmlformats.org/officeDocument/2006/relationships/slideLayout" Target="../slideLayouts/slideLayout288.xml"/><Relationship Id="rId20" Type="http://schemas.openxmlformats.org/officeDocument/2006/relationships/slideLayout" Target="../slideLayouts/slideLayout292.xml"/><Relationship Id="rId29" Type="http://schemas.openxmlformats.org/officeDocument/2006/relationships/slideLayout" Target="../slideLayouts/slideLayout301.xml"/><Relationship Id="rId1" Type="http://schemas.openxmlformats.org/officeDocument/2006/relationships/slideLayout" Target="../slideLayouts/slideLayout273.xml"/><Relationship Id="rId6" Type="http://schemas.openxmlformats.org/officeDocument/2006/relationships/slideLayout" Target="../slideLayouts/slideLayout278.xml"/><Relationship Id="rId11" Type="http://schemas.openxmlformats.org/officeDocument/2006/relationships/slideLayout" Target="../slideLayouts/slideLayout283.xml"/><Relationship Id="rId24" Type="http://schemas.openxmlformats.org/officeDocument/2006/relationships/slideLayout" Target="../slideLayouts/slideLayout296.xml"/><Relationship Id="rId32" Type="http://schemas.openxmlformats.org/officeDocument/2006/relationships/slideLayout" Target="../slideLayouts/slideLayout304.xml"/><Relationship Id="rId5" Type="http://schemas.openxmlformats.org/officeDocument/2006/relationships/slideLayout" Target="../slideLayouts/slideLayout277.xml"/><Relationship Id="rId15" Type="http://schemas.openxmlformats.org/officeDocument/2006/relationships/slideLayout" Target="../slideLayouts/slideLayout287.xml"/><Relationship Id="rId23" Type="http://schemas.openxmlformats.org/officeDocument/2006/relationships/slideLayout" Target="../slideLayouts/slideLayout295.xml"/><Relationship Id="rId28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82.xml"/><Relationship Id="rId19" Type="http://schemas.openxmlformats.org/officeDocument/2006/relationships/slideLayout" Target="../slideLayouts/slideLayout291.xml"/><Relationship Id="rId31" Type="http://schemas.openxmlformats.org/officeDocument/2006/relationships/slideLayout" Target="../slideLayouts/slideLayout303.xml"/><Relationship Id="rId4" Type="http://schemas.openxmlformats.org/officeDocument/2006/relationships/slideLayout" Target="../slideLayouts/slideLayout276.xml"/><Relationship Id="rId9" Type="http://schemas.openxmlformats.org/officeDocument/2006/relationships/slideLayout" Target="../slideLayouts/slideLayout281.xml"/><Relationship Id="rId14" Type="http://schemas.openxmlformats.org/officeDocument/2006/relationships/slideLayout" Target="../slideLayouts/slideLayout286.xml"/><Relationship Id="rId22" Type="http://schemas.openxmlformats.org/officeDocument/2006/relationships/slideLayout" Target="../slideLayouts/slideLayout294.xml"/><Relationship Id="rId27" Type="http://schemas.openxmlformats.org/officeDocument/2006/relationships/slideLayout" Target="../slideLayouts/slideLayout299.xml"/><Relationship Id="rId30" Type="http://schemas.openxmlformats.org/officeDocument/2006/relationships/slideLayout" Target="../slideLayouts/slideLayout302.xml"/><Relationship Id="rId35" Type="http://schemas.openxmlformats.org/officeDocument/2006/relationships/theme" Target="../theme/theme9.xml"/><Relationship Id="rId8" Type="http://schemas.openxmlformats.org/officeDocument/2006/relationships/slideLayout" Target="../slideLayouts/slideLayout2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82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2511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  <p:sldLayoutId id="2147483993" r:id="rId18"/>
    <p:sldLayoutId id="2147483994" r:id="rId19"/>
    <p:sldLayoutId id="2147483995" r:id="rId20"/>
    <p:sldLayoutId id="2147483996" r:id="rId21"/>
    <p:sldLayoutId id="2147483997" r:id="rId22"/>
    <p:sldLayoutId id="2147483998" r:id="rId23"/>
    <p:sldLayoutId id="2147483999" r:id="rId24"/>
    <p:sldLayoutId id="2147484000" r:id="rId25"/>
    <p:sldLayoutId id="2147484001" r:id="rId26"/>
    <p:sldLayoutId id="2147484002" r:id="rId27"/>
    <p:sldLayoutId id="2147484003" r:id="rId28"/>
    <p:sldLayoutId id="2147484004" r:id="rId29"/>
    <p:sldLayoutId id="2147484005" r:id="rId30"/>
    <p:sldLayoutId id="2147484006" r:id="rId31"/>
    <p:sldLayoutId id="2147484007" r:id="rId32"/>
    <p:sldLayoutId id="2147484008" r:id="rId33"/>
    <p:sldLayoutId id="214748400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6804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  <p:sldLayoutId id="2147484028" r:id="rId18"/>
    <p:sldLayoutId id="2147484029" r:id="rId19"/>
    <p:sldLayoutId id="2147484030" r:id="rId20"/>
    <p:sldLayoutId id="2147484031" r:id="rId21"/>
    <p:sldLayoutId id="2147484032" r:id="rId22"/>
    <p:sldLayoutId id="2147484033" r:id="rId23"/>
    <p:sldLayoutId id="2147484034" r:id="rId24"/>
    <p:sldLayoutId id="2147484035" r:id="rId25"/>
    <p:sldLayoutId id="2147484036" r:id="rId26"/>
    <p:sldLayoutId id="2147484037" r:id="rId27"/>
    <p:sldLayoutId id="2147484038" r:id="rId28"/>
    <p:sldLayoutId id="2147484039" r:id="rId29"/>
    <p:sldLayoutId id="2147484040" r:id="rId30"/>
    <p:sldLayoutId id="2147484041" r:id="rId31"/>
    <p:sldLayoutId id="2147484042" r:id="rId32"/>
    <p:sldLayoutId id="2147484043" r:id="rId33"/>
    <p:sldLayoutId id="214748404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9071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8" r:id="rId23"/>
    <p:sldLayoutId id="2147484069" r:id="rId24"/>
    <p:sldLayoutId id="2147484070" r:id="rId25"/>
    <p:sldLayoutId id="2147484071" r:id="rId26"/>
    <p:sldLayoutId id="2147484072" r:id="rId27"/>
    <p:sldLayoutId id="2147484073" r:id="rId28"/>
    <p:sldLayoutId id="2147484074" r:id="rId29"/>
    <p:sldLayoutId id="2147484075" r:id="rId30"/>
    <p:sldLayoutId id="2147484076" r:id="rId31"/>
    <p:sldLayoutId id="2147484077" r:id="rId32"/>
    <p:sldLayoutId id="2147484078" r:id="rId33"/>
    <p:sldLayoutId id="214748407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604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35" r:id="rId20"/>
    <p:sldLayoutId id="2147484136" r:id="rId21"/>
    <p:sldLayoutId id="2147484137" r:id="rId22"/>
    <p:sldLayoutId id="2147484138" r:id="rId23"/>
    <p:sldLayoutId id="2147484139" r:id="rId24"/>
    <p:sldLayoutId id="2147484140" r:id="rId25"/>
    <p:sldLayoutId id="2147484141" r:id="rId26"/>
    <p:sldLayoutId id="2147484142" r:id="rId27"/>
    <p:sldLayoutId id="2147484143" r:id="rId28"/>
    <p:sldLayoutId id="2147484144" r:id="rId29"/>
    <p:sldLayoutId id="2147484145" r:id="rId30"/>
    <p:sldLayoutId id="2147484146" r:id="rId31"/>
    <p:sldLayoutId id="2147484147" r:id="rId32"/>
    <p:sldLayoutId id="2147484148" r:id="rId33"/>
    <p:sldLayoutId id="214748414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7209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2522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367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  <p:sldLayoutId id="2147483790" r:id="rId25"/>
    <p:sldLayoutId id="2147483791" r:id="rId26"/>
    <p:sldLayoutId id="2147483792" r:id="rId27"/>
    <p:sldLayoutId id="2147483793" r:id="rId28"/>
    <p:sldLayoutId id="2147483794" r:id="rId29"/>
    <p:sldLayoutId id="2147483795" r:id="rId30"/>
    <p:sldLayoutId id="2147483796" r:id="rId31"/>
    <p:sldLayoutId id="2147483797" r:id="rId32"/>
    <p:sldLayoutId id="2147483798" r:id="rId33"/>
    <p:sldLayoutId id="214748379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7800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  <p:sldLayoutId id="2147483822" r:id="rId22"/>
    <p:sldLayoutId id="2147483823" r:id="rId23"/>
    <p:sldLayoutId id="2147483824" r:id="rId24"/>
    <p:sldLayoutId id="2147483825" r:id="rId25"/>
    <p:sldLayoutId id="2147483826" r:id="rId26"/>
    <p:sldLayoutId id="2147483827" r:id="rId27"/>
    <p:sldLayoutId id="2147483828" r:id="rId28"/>
    <p:sldLayoutId id="2147483829" r:id="rId29"/>
    <p:sldLayoutId id="2147483830" r:id="rId30"/>
    <p:sldLayoutId id="2147483831" r:id="rId31"/>
    <p:sldLayoutId id="2147483832" r:id="rId32"/>
    <p:sldLayoutId id="2147483833" r:id="rId33"/>
    <p:sldLayoutId id="214748383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9749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  <p:sldLayoutId id="2147483855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9653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  <p:sldLayoutId id="2147483898" r:id="rId28"/>
    <p:sldLayoutId id="2147483899" r:id="rId29"/>
    <p:sldLayoutId id="2147483900" r:id="rId30"/>
    <p:sldLayoutId id="2147483901" r:id="rId31"/>
    <p:sldLayoutId id="2147483902" r:id="rId32"/>
    <p:sldLayoutId id="2147483903" r:id="rId33"/>
    <p:sldLayoutId id="214748390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1055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  <p:sldLayoutId id="2147483938" r:id="rId33"/>
    <p:sldLayoutId id="2147483939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0300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  <p:sldLayoutId id="2147483962" r:id="rId22"/>
    <p:sldLayoutId id="2147483963" r:id="rId23"/>
    <p:sldLayoutId id="2147483964" r:id="rId24"/>
    <p:sldLayoutId id="2147483965" r:id="rId25"/>
    <p:sldLayoutId id="2147483966" r:id="rId26"/>
    <p:sldLayoutId id="2147483967" r:id="rId27"/>
    <p:sldLayoutId id="2147483968" r:id="rId28"/>
    <p:sldLayoutId id="2147483969" r:id="rId29"/>
    <p:sldLayoutId id="2147483970" r:id="rId30"/>
    <p:sldLayoutId id="2147483971" r:id="rId31"/>
    <p:sldLayoutId id="2147483972" r:id="rId32"/>
    <p:sldLayoutId id="2147483973" r:id="rId33"/>
    <p:sldLayoutId id="214748397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B1FF"/>
            </a:gs>
            <a:gs pos="87000">
              <a:schemeClr val="dk1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ctrTitle"/>
          </p:nvPr>
        </p:nvSpPr>
        <p:spPr>
          <a:xfrm>
            <a:off x="2120815" y="1986127"/>
            <a:ext cx="7950400" cy="21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Méthodes utilisées par les hackers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1802815" y="4510400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867" kern="0" dirty="0">
                <a:solidFill>
                  <a:srgbClr val="000000"/>
                </a:solidFill>
                <a:cs typeface="Arial"/>
                <a:sym typeface="Arial"/>
              </a:rPr>
              <a:t>]</a:t>
            </a: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8" y="0"/>
            <a:ext cx="1630783" cy="16307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28775" y="257174"/>
            <a:ext cx="98298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80" b="1" dirty="0" smtClean="0">
                <a:solidFill>
                  <a:schemeClr val="bg1"/>
                </a:solidFill>
                <a:latin typeface="Kodchasan" panose="020B0604020202020204" charset="-34"/>
                <a:cs typeface="Kodchasan" panose="020B0604020202020204" charset="-34"/>
              </a:rPr>
              <a:t>Institut Supérieur de Comptabilité et d’Administration des Entreprises</a:t>
            </a:r>
            <a:endParaRPr lang="fr-FR" sz="2280" b="1" dirty="0">
              <a:solidFill>
                <a:schemeClr val="bg1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774" y="4595107"/>
            <a:ext cx="487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naheim" panose="020B0604020202020204" charset="0"/>
              </a:rPr>
              <a:t>Réalisé par 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  <a:latin typeface="Anaheim" panose="020B0604020202020204" charset="0"/>
              </a:rPr>
              <a:t>Cheikh Idoumou Ely Salem  I17279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  <a:latin typeface="Anaheim" panose="020B0604020202020204" charset="0"/>
              </a:rPr>
              <a:t>Naty Mohamed Lemin El Hadramy  I17188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143750" y="4595107"/>
            <a:ext cx="375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naheim" panose="020B0604020202020204" charset="0"/>
              </a:rPr>
              <a:t>Encadré par :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  <a:latin typeface="Anaheim" panose="020B0604020202020204" charset="0"/>
              </a:rPr>
              <a:t>Dr. Saad Bouh Cheikh El Mehdi </a:t>
            </a:r>
            <a:endParaRPr lang="fr-FR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1"/>
          <p:cNvGrpSpPr/>
          <p:nvPr/>
        </p:nvGrpSpPr>
        <p:grpSpPr>
          <a:xfrm>
            <a:off x="1229162" y="1729525"/>
            <a:ext cx="10002837" cy="4845446"/>
            <a:chOff x="733913" y="1271159"/>
            <a:chExt cx="3663231" cy="1493948"/>
          </a:xfrm>
        </p:grpSpPr>
        <p:sp>
          <p:nvSpPr>
            <p:cNvPr id="269" name="Google Shape;269;p41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3586214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Sytaxe importante</a:t>
            </a:r>
            <a:endParaRPr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subTitle" idx="1"/>
          </p:nvPr>
        </p:nvSpPr>
        <p:spPr>
          <a:xfrm>
            <a:off x="2727500" y="2635502"/>
            <a:ext cx="8042100" cy="1109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sz="2400" dirty="0" smtClean="0">
                <a:latin typeface="Anaheim" panose="020B0604020202020204" charset="0"/>
              </a:rPr>
              <a:t>Commentaire : --</a:t>
            </a:r>
          </a:p>
          <a:p>
            <a:pPr marL="0" indent="0"/>
            <a:endParaRPr lang="fr-FR" sz="2400" dirty="0" smtClean="0">
              <a:latin typeface="Anaheim" panose="020B0604020202020204" charset="0"/>
            </a:endParaRPr>
          </a:p>
          <a:p>
            <a:pPr marL="0" indent="0"/>
            <a:r>
              <a:rPr lang="fr-FR" sz="2000" dirty="0" smtClean="0">
                <a:latin typeface="Anaheim" panose="020B0604020202020204" charset="0"/>
              </a:rPr>
              <a:t>Exemple : </a:t>
            </a:r>
            <a:r>
              <a:rPr lang="en-US" altLang="fr-FR" sz="2400" dirty="0">
                <a:ea typeface="ＭＳ Ｐゴシック" panose="020B0600070205080204" pitchFamily="34" charset="-128"/>
              </a:rPr>
              <a:t>SELECT * FROM `table`  </a:t>
            </a:r>
            <a:r>
              <a:rPr lang="en-US" altLang="fr-FR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-- sélectionne tout</a:t>
            </a:r>
            <a:endParaRPr sz="2400" dirty="0">
              <a:solidFill>
                <a:srgbClr val="FF0000"/>
              </a:solidFill>
              <a:latin typeface="Anaheim" panose="020B0604020202020204" charset="0"/>
            </a:endParaRPr>
          </a:p>
        </p:txBody>
      </p:sp>
      <p:sp>
        <p:nvSpPr>
          <p:cNvPr id="280" name="Google Shape;280;p41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 smtClean="0"/>
              <a:t>Injection SQL</a:t>
            </a:r>
            <a:endParaRPr dirty="0"/>
          </a:p>
        </p:txBody>
      </p:sp>
      <p:sp>
        <p:nvSpPr>
          <p:cNvPr id="284" name="Google Shape;284;p41"/>
          <p:cNvSpPr/>
          <p:nvPr/>
        </p:nvSpPr>
        <p:spPr>
          <a:xfrm>
            <a:off x="2773952" y="2570231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title" idx="9"/>
          </p:nvPr>
        </p:nvSpPr>
        <p:spPr>
          <a:xfrm>
            <a:off x="1509591" y="2635500"/>
            <a:ext cx="112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51" name="Google Shape;286;p41"/>
          <p:cNvSpPr txBox="1">
            <a:spLocks noGrp="1"/>
          </p:cNvSpPr>
          <p:nvPr>
            <p:ph type="title" idx="9"/>
          </p:nvPr>
        </p:nvSpPr>
        <p:spPr>
          <a:xfrm>
            <a:off x="1509591" y="4245075"/>
            <a:ext cx="112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</a:t>
            </a:r>
            <a:endParaRPr dirty="0"/>
          </a:p>
        </p:txBody>
      </p:sp>
      <p:sp>
        <p:nvSpPr>
          <p:cNvPr id="52" name="Google Shape;273;p41"/>
          <p:cNvSpPr txBox="1">
            <a:spLocks noGrp="1"/>
          </p:cNvSpPr>
          <p:nvPr>
            <p:ph type="subTitle" idx="1"/>
          </p:nvPr>
        </p:nvSpPr>
        <p:spPr>
          <a:xfrm>
            <a:off x="2635191" y="4394083"/>
            <a:ext cx="8042100" cy="1109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1" indent="0"/>
            <a:r>
              <a:rPr lang="fr-FR" sz="2400" dirty="0" smtClean="0">
                <a:latin typeface="Anaheim" panose="020B0604020202020204" charset="0"/>
              </a:rPr>
              <a:t>Logique : </a:t>
            </a:r>
            <a:r>
              <a:rPr lang="en-US" altLang="fr-FR" sz="2000" dirty="0">
                <a:ea typeface="ＭＳ Ｐゴシック" panose="020B0600070205080204" pitchFamily="34" charset="-128"/>
              </a:rPr>
              <a:t>‘a’=‘a’</a:t>
            </a:r>
          </a:p>
          <a:p>
            <a:pPr marL="0" indent="0"/>
            <a:endParaRPr lang="fr-FR" sz="2400" dirty="0">
              <a:latin typeface="Anaheim" panose="020B0604020202020204" charset="0"/>
            </a:endParaRPr>
          </a:p>
          <a:p>
            <a:pPr marL="0" lvl="1" indent="0"/>
            <a:r>
              <a:rPr lang="fr-FR" sz="2000" dirty="0" smtClean="0">
                <a:latin typeface="Anaheim" panose="020B0604020202020204" charset="0"/>
              </a:rPr>
              <a:t>Exemple : </a:t>
            </a:r>
            <a:r>
              <a:rPr lang="en-US" altLang="fr-FR" sz="2000" dirty="0" smtClean="0">
                <a:ea typeface="ＭＳ Ｐゴシック" panose="020B0600070205080204" pitchFamily="34" charset="-128"/>
              </a:rPr>
              <a:t>SELECT </a:t>
            </a:r>
            <a:r>
              <a:rPr lang="en-US" altLang="fr-FR" sz="2000" dirty="0">
                <a:ea typeface="ＭＳ Ｐゴシック" panose="020B0600070205080204" pitchFamily="34" charset="-128"/>
              </a:rPr>
              <a:t>* FROM `table` WHERE ‘a’=‘a’</a:t>
            </a:r>
          </a:p>
          <a:p>
            <a:pPr marL="0" indent="0"/>
            <a:endParaRPr sz="2400" dirty="0">
              <a:solidFill>
                <a:srgbClr val="FF0000"/>
              </a:solidFill>
              <a:latin typeface="Anaheim" panose="020B0604020202020204" charset="0"/>
            </a:endParaRPr>
          </a:p>
        </p:txBody>
      </p:sp>
      <p:sp>
        <p:nvSpPr>
          <p:cNvPr id="15" name="Rogner un rectangle avec un coin diagonal 1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gner un rectangle avec un coin diagonal 1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586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69"/>
          <p:cNvGrpSpPr/>
          <p:nvPr/>
        </p:nvGrpSpPr>
        <p:grpSpPr>
          <a:xfrm>
            <a:off x="225878" y="467543"/>
            <a:ext cx="6975022" cy="6133282"/>
            <a:chOff x="1032863" y="1089998"/>
            <a:chExt cx="3543819" cy="3203808"/>
          </a:xfrm>
        </p:grpSpPr>
        <p:grpSp>
          <p:nvGrpSpPr>
            <p:cNvPr id="1037" name="Google Shape;1037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38" name="Google Shape;1038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46" name="Google Shape;1046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058" name="Google Shape;1058;p69"/>
          <p:cNvSpPr txBox="1">
            <a:spLocks noGrp="1"/>
          </p:cNvSpPr>
          <p:nvPr>
            <p:ph type="subTitle" idx="1"/>
          </p:nvPr>
        </p:nvSpPr>
        <p:spPr>
          <a:xfrm>
            <a:off x="4271964" y="4960608"/>
            <a:ext cx="7920036" cy="15356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eaLnBrk="1" hangingPunct="1"/>
            <a:r>
              <a:rPr lang="en-US" altLang="fr-FR" sz="1800" dirty="0">
                <a:latin typeface="Anaheim" panose="020B0604020202020204" charset="0"/>
              </a:rPr>
              <a:t>SELECT </a:t>
            </a:r>
            <a:r>
              <a:rPr lang="en-US" altLang="fr-FR" sz="1800" dirty="0" smtClean="0">
                <a:latin typeface="Anaheim" panose="020B0604020202020204" charset="0"/>
              </a:rPr>
              <a:t>* </a:t>
            </a:r>
            <a:r>
              <a:rPr lang="en-US" altLang="fr-FR" sz="1800" dirty="0">
                <a:latin typeface="Anaheim" panose="020B0604020202020204" charset="0"/>
              </a:rPr>
              <a:t>FROM `login` WHERE `user</a:t>
            </a:r>
            <a:r>
              <a:rPr lang="en-US" altLang="fr-FR" sz="1800" dirty="0" smtClean="0">
                <a:latin typeface="Anaheim" panose="020B0604020202020204" charset="0"/>
              </a:rPr>
              <a:t>`</a:t>
            </a:r>
            <a:r>
              <a:rPr lang="en-US" altLang="fr-FR" sz="2100" dirty="0" smtClean="0">
                <a:latin typeface="Anaheim" panose="020B0604020202020204" charset="0"/>
              </a:rPr>
              <a:t>=‘ </a:t>
            </a:r>
            <a:r>
              <a:rPr lang="en-US" altLang="fr-FR" sz="2100" u="sng" dirty="0" smtClean="0">
                <a:solidFill>
                  <a:srgbClr val="FF0000"/>
                </a:solidFill>
                <a:latin typeface="Anaheim" panose="020B0604020202020204" charset="0"/>
              </a:rPr>
              <a:t>    </a:t>
            </a:r>
            <a:r>
              <a:rPr lang="en-US" altLang="fr-FR" sz="2100" dirty="0" smtClean="0">
                <a:latin typeface="Anaheim" panose="020B0604020202020204" charset="0"/>
              </a:rPr>
              <a:t>’ </a:t>
            </a:r>
            <a:r>
              <a:rPr lang="en-US" altLang="fr-FR" sz="2100" dirty="0">
                <a:latin typeface="Anaheim" panose="020B0604020202020204" charset="0"/>
              </a:rPr>
              <a:t>AND </a:t>
            </a:r>
            <a:r>
              <a:rPr lang="en-US" altLang="fr-FR" sz="1800" dirty="0">
                <a:latin typeface="Anaheim" panose="020B0604020202020204" charset="0"/>
              </a:rPr>
              <a:t>`pass</a:t>
            </a:r>
            <a:r>
              <a:rPr lang="en-US" altLang="fr-FR" sz="1800" dirty="0" smtClean="0">
                <a:latin typeface="Anaheim" panose="020B0604020202020204" charset="0"/>
              </a:rPr>
              <a:t>`</a:t>
            </a:r>
            <a:r>
              <a:rPr lang="en-US" altLang="fr-FR" sz="2100" dirty="0" smtClean="0">
                <a:latin typeface="Anaheim" panose="020B0604020202020204" charset="0"/>
              </a:rPr>
              <a:t>=‘</a:t>
            </a:r>
            <a:r>
              <a:rPr lang="en-US" altLang="fr-FR" sz="2100" u="sng" dirty="0" smtClean="0">
                <a:solidFill>
                  <a:srgbClr val="FF0000"/>
                </a:solidFill>
                <a:latin typeface="Anaheim" panose="020B0604020202020204" charset="0"/>
              </a:rPr>
              <a:t>               </a:t>
            </a:r>
            <a:r>
              <a:rPr lang="en-US" altLang="fr-FR" sz="2100" dirty="0" smtClean="0">
                <a:latin typeface="Anaheim" panose="020B0604020202020204" charset="0"/>
              </a:rPr>
              <a:t>’</a:t>
            </a:r>
            <a:endParaRPr lang="en-US" altLang="fr-FR" sz="2100" dirty="0">
              <a:latin typeface="Anaheim" panose="020B0604020202020204" charset="0"/>
            </a:endParaRPr>
          </a:p>
        </p:txBody>
      </p:sp>
      <p:sp>
        <p:nvSpPr>
          <p:cNvPr id="1059" name="Google Shape;1059;p69"/>
          <p:cNvSpPr/>
          <p:nvPr/>
        </p:nvSpPr>
        <p:spPr>
          <a:xfrm>
            <a:off x="5859484" y="5955757"/>
            <a:ext cx="3878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7" name="Content Placeholder 3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6" y="785812"/>
            <a:ext cx="6686669" cy="38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53270" y="2428679"/>
            <a:ext cx="127065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 smtClean="0">
                <a:solidFill>
                  <a:srgbClr val="FFFFFF"/>
                </a:solidFill>
                <a:latin typeface="Anaheim" panose="020B0604020202020204" charset="0"/>
              </a:rPr>
              <a:t>Ali</a:t>
            </a:r>
            <a:endParaRPr lang="en-US" altLang="fr-FR" sz="1600" b="1" dirty="0">
              <a:solidFill>
                <a:srgbClr val="FFFFFF"/>
              </a:solidFill>
              <a:latin typeface="Anaheim" panose="020B0604020202020204" charset="0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5653270" y="2857569"/>
            <a:ext cx="12706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fr-FR" sz="1800" dirty="0">
                <a:solidFill>
                  <a:schemeClr val="bg1"/>
                </a:solidFill>
                <a:latin typeface="Anaheim" panose="020B0604020202020204" charset="0"/>
              </a:rPr>
              <a:t>’</a:t>
            </a:r>
            <a:r>
              <a:rPr lang="en-US" altLang="fr-FR" sz="1800" b="1" dirty="0" smtClean="0">
                <a:solidFill>
                  <a:srgbClr val="FFFFFF"/>
                </a:solidFill>
                <a:latin typeface="Anaheim" panose="020B0604020202020204" charset="0"/>
              </a:rPr>
              <a:t> or 1=1 --</a:t>
            </a:r>
            <a:endParaRPr lang="en-US" altLang="fr-FR" sz="1800" b="1" dirty="0">
              <a:solidFill>
                <a:srgbClr val="FFFFFF"/>
              </a:solidFill>
              <a:latin typeface="Anaheim" panose="020B0604020202020204" charset="0"/>
            </a:endParaRPr>
          </a:p>
        </p:txBody>
      </p:sp>
      <p:sp>
        <p:nvSpPr>
          <p:cNvPr id="30" name="Google Shape;1292;p80"/>
          <p:cNvSpPr/>
          <p:nvPr/>
        </p:nvSpPr>
        <p:spPr>
          <a:xfrm flipH="1">
            <a:off x="5096123" y="2531062"/>
            <a:ext cx="402737" cy="26912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1292;p80"/>
          <p:cNvSpPr/>
          <p:nvPr/>
        </p:nvSpPr>
        <p:spPr>
          <a:xfrm flipH="1">
            <a:off x="5156443" y="2884298"/>
            <a:ext cx="402737" cy="26912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95772" y="730390"/>
            <a:ext cx="4296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>
                <a:solidFill>
                  <a:srgbClr val="FFFFFF"/>
                </a:solidFill>
                <a:latin typeface="Kodchasan" panose="020B0604020202020204" charset="-34"/>
                <a:cs typeface="Kodchasan" panose="020B0604020202020204" charset="-34"/>
              </a:rPr>
              <a:t>Injection SQL </a:t>
            </a:r>
            <a:endParaRPr lang="fr-FR" sz="3000" dirty="0">
              <a:solidFill>
                <a:srgbClr val="FFFFFF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32" name="Google Shape;285;p41"/>
          <p:cNvSpPr/>
          <p:nvPr/>
        </p:nvSpPr>
        <p:spPr>
          <a:xfrm>
            <a:off x="7200892" y="1341564"/>
            <a:ext cx="3850455" cy="5050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Rogner un rectangle avec un coin diagonal 32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ogner un rectangle avec un coin diagonal 33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31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2787 -2.22222E-6 C 0.18529 -2.22222E-6 0.25639 0.12384 0.25639 0.22616 L 0.25639 0.4525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2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20977 2.96296E-6 C 0.30352 2.96296E-6 0.41979 0.10671 0.41979 0.19352 L 0.41979 0.3879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0062" y="1095375"/>
            <a:ext cx="9092527" cy="5105400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2252662" y="2743199"/>
            <a:ext cx="33147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aheim" panose="020B0604020202020204" charset="0"/>
                <a:cs typeface="Kodchasan" panose="020B0604020202020204" charset="-34"/>
              </a:rPr>
              <a:t>’; DROP TABLE `login`; -- </a:t>
            </a:r>
          </a:p>
        </p:txBody>
      </p:sp>
      <p:sp>
        <p:nvSpPr>
          <p:cNvPr id="14" name="Right Arrow 7"/>
          <p:cNvSpPr/>
          <p:nvPr/>
        </p:nvSpPr>
        <p:spPr>
          <a:xfrm rot="1945943">
            <a:off x="3869017" y="3324045"/>
            <a:ext cx="533119" cy="24190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9050" cap="flat" cmpd="sng" algn="ctr">
            <a:solidFill>
              <a:srgbClr val="9EB06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anose="0204060305050503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65262" y="6342371"/>
            <a:ext cx="10269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000" dirty="0">
                <a:solidFill>
                  <a:schemeClr val="bg1"/>
                </a:solidFill>
                <a:latin typeface="Anaheim" panose="020B0604020202020204" charset="0"/>
              </a:rPr>
              <a:t>SELECT * FROM `login` WHERE `</a:t>
            </a:r>
            <a:r>
              <a:rPr lang="en-US" alt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user`=‘</a:t>
            </a:r>
            <a:r>
              <a:rPr lang="en-US" altLang="fr-FR" sz="2000" u="sng" dirty="0" smtClean="0">
                <a:solidFill>
                  <a:srgbClr val="FF0000"/>
                </a:solidFill>
                <a:latin typeface="Anaheim" panose="020B0604020202020204" charset="0"/>
              </a:rPr>
              <a:t>’; </a:t>
            </a:r>
            <a:r>
              <a:rPr lang="en-US" altLang="fr-FR" sz="2000" u="sng" dirty="0">
                <a:solidFill>
                  <a:srgbClr val="FF0000"/>
                </a:solidFill>
                <a:latin typeface="Anaheim" panose="020B0604020202020204" charset="0"/>
              </a:rPr>
              <a:t>DROP TABLE `login`; --</a:t>
            </a:r>
            <a:r>
              <a:rPr lang="en-US" altLang="fr-FR" sz="2000" dirty="0">
                <a:solidFill>
                  <a:schemeClr val="bg1"/>
                </a:solidFill>
                <a:latin typeface="Anaheim" panose="020B0604020202020204" charset="0"/>
              </a:rPr>
              <a:t>’ AND </a:t>
            </a:r>
            <a:r>
              <a:rPr lang="en-US" alt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altLang="fr-FR" sz="2000" dirty="0">
                <a:solidFill>
                  <a:schemeClr val="bg1"/>
                </a:solidFill>
                <a:latin typeface="Anaheim" panose="020B0604020202020204" charset="0"/>
              </a:rPr>
              <a:t>`pass`=‘’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99862" y="373381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  <a:latin typeface="Kodchasan" panose="020B0604020202020204" charset="-34"/>
                <a:cs typeface="Kodchasan" panose="020B0604020202020204" charset="-34"/>
              </a:rPr>
              <a:t>Injection SQL</a:t>
            </a:r>
            <a:endParaRPr lang="fr-FR" sz="3000" b="1" dirty="0">
              <a:solidFill>
                <a:schemeClr val="bg1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Rogner un rectangle avec un coin diagonal 7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059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566784" y="401777"/>
            <a:ext cx="4296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>
                <a:solidFill>
                  <a:srgbClr val="FFFFFF"/>
                </a:solidFill>
                <a:latin typeface="Kodchasan" panose="020B0604020202020204" charset="-34"/>
                <a:cs typeface="Kodchasan" panose="020B0604020202020204" charset="-34"/>
              </a:rPr>
              <a:t>Injection SQL </a:t>
            </a:r>
            <a:endParaRPr lang="fr-FR" sz="3000" dirty="0">
              <a:solidFill>
                <a:srgbClr val="FFFFFF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32" name="Google Shape;285;p41"/>
          <p:cNvSpPr/>
          <p:nvPr/>
        </p:nvSpPr>
        <p:spPr>
          <a:xfrm>
            <a:off x="3986205" y="955775"/>
            <a:ext cx="3850455" cy="5050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TextBox 3"/>
          <p:cNvSpPr txBox="1"/>
          <p:nvPr/>
        </p:nvSpPr>
        <p:spPr>
          <a:xfrm>
            <a:off x="1824037" y="2844801"/>
            <a:ext cx="8458200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r-FR" dirty="0">
                <a:solidFill>
                  <a:schemeClr val="bg1"/>
                </a:solidFill>
                <a:latin typeface="Calisto MT" panose="02040603050505030304" pitchFamily="18" charset="0"/>
              </a:rPr>
              <a:t>SELECT * FROM `login` WHERE `user`=‘</a:t>
            </a:r>
            <a:r>
              <a:rPr lang="en-US" altLang="fr-FR" dirty="0">
                <a:solidFill>
                  <a:srgbClr val="FF0000"/>
                </a:solidFill>
                <a:latin typeface="Calisto MT" panose="02040603050505030304" pitchFamily="18" charset="0"/>
              </a:rPr>
              <a:t>’; INSERT INTO `login` ('</a:t>
            </a:r>
            <a:r>
              <a:rPr lang="en-US" altLang="fr-FR" dirty="0" err="1">
                <a:solidFill>
                  <a:srgbClr val="FF0000"/>
                </a:solidFill>
                <a:latin typeface="Calisto MT" panose="02040603050505030304" pitchFamily="18" charset="0"/>
              </a:rPr>
              <a:t>user','pass</a:t>
            </a:r>
            <a:r>
              <a:rPr lang="en-US" altLang="fr-FR" dirty="0">
                <a:solidFill>
                  <a:srgbClr val="FF0000"/>
                </a:solidFill>
                <a:latin typeface="Calisto MT" panose="02040603050505030304" pitchFamily="18" charset="0"/>
              </a:rPr>
              <a:t>') VALUES </a:t>
            </a:r>
            <a:r>
              <a:rPr lang="en-US" altLang="fr-FR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(‘Med',‘112233');--</a:t>
            </a:r>
            <a:r>
              <a:rPr lang="en-US" altLang="fr-F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’</a:t>
            </a:r>
            <a:r>
              <a:rPr lang="en-US" altLang="fr-FR" dirty="0" smtClean="0">
                <a:solidFill>
                  <a:srgbClr val="553876"/>
                </a:solidFill>
                <a:latin typeface="Calisto MT" panose="02040603050505030304" pitchFamily="18" charset="0"/>
              </a:rPr>
              <a:t> </a:t>
            </a:r>
            <a:r>
              <a:rPr lang="en-US" altLang="fr-FR" dirty="0">
                <a:solidFill>
                  <a:schemeClr val="bg1"/>
                </a:solidFill>
                <a:latin typeface="Calisto MT" panose="02040603050505030304" pitchFamily="18" charset="0"/>
              </a:rPr>
              <a:t>AND</a:t>
            </a:r>
            <a:r>
              <a:rPr lang="en-US" altLang="fr-FR" dirty="0">
                <a:solidFill>
                  <a:srgbClr val="553876"/>
                </a:solidFill>
                <a:latin typeface="Calisto MT" panose="02040603050505030304" pitchFamily="18" charset="0"/>
              </a:rPr>
              <a:t> </a:t>
            </a:r>
            <a:r>
              <a:rPr lang="en-US" altLang="fr-FR" dirty="0">
                <a:solidFill>
                  <a:schemeClr val="bg1"/>
                </a:solidFill>
                <a:latin typeface="Calisto MT" panose="02040603050505030304" pitchFamily="18" charset="0"/>
              </a:rPr>
              <a:t>`pass`=‘’</a:t>
            </a:r>
          </a:p>
        </p:txBody>
      </p:sp>
      <p:sp>
        <p:nvSpPr>
          <p:cNvPr id="34" name="TextBox 5"/>
          <p:cNvSpPr txBox="1"/>
          <p:nvPr/>
        </p:nvSpPr>
        <p:spPr>
          <a:xfrm>
            <a:off x="1824037" y="4416426"/>
            <a:ext cx="84582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r-FR" dirty="0">
                <a:solidFill>
                  <a:schemeClr val="bg1"/>
                </a:solidFill>
                <a:latin typeface="Calisto MT" panose="02040603050505030304" pitchFamily="18" charset="0"/>
              </a:rPr>
              <a:t>SELECT * FROM `login` WHERE `user`=‘</a:t>
            </a:r>
            <a:r>
              <a:rPr lang="en-US" altLang="fr-FR" dirty="0">
                <a:solidFill>
                  <a:srgbClr val="FF0000"/>
                </a:solidFill>
                <a:latin typeface="Calisto MT" panose="02040603050505030304" pitchFamily="18" charset="0"/>
              </a:rPr>
              <a:t>’; UPDATE `login` SET `pass`=‘pass123’ WHERE `user</a:t>
            </a:r>
            <a:r>
              <a:rPr lang="en-US" altLang="fr-FR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`=‘Med’;--</a:t>
            </a:r>
            <a:r>
              <a:rPr lang="en-US" altLang="fr-FR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’</a:t>
            </a:r>
            <a:r>
              <a:rPr lang="en-US" altLang="fr-FR" dirty="0" smtClean="0">
                <a:solidFill>
                  <a:srgbClr val="553876"/>
                </a:solidFill>
                <a:latin typeface="Calisto MT" panose="02040603050505030304" pitchFamily="18" charset="0"/>
              </a:rPr>
              <a:t> </a:t>
            </a:r>
            <a:r>
              <a:rPr lang="en-US" altLang="fr-FR" dirty="0">
                <a:solidFill>
                  <a:schemeClr val="bg1"/>
                </a:solidFill>
                <a:latin typeface="Calisto MT" panose="02040603050505030304" pitchFamily="18" charset="0"/>
              </a:rPr>
              <a:t>AND `pass`=‘’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24037" y="1714500"/>
            <a:ext cx="832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naheim" panose="020B0604020202020204" charset="0"/>
              </a:rPr>
              <a:t>D'autres </a:t>
            </a:r>
            <a:r>
              <a:rPr lang="fr-FR" sz="2400" dirty="0" smtClean="0">
                <a:solidFill>
                  <a:schemeClr val="bg1"/>
                </a:solidFill>
                <a:latin typeface="Anaheim" panose="020B0604020202020204" charset="0"/>
              </a:rPr>
              <a:t>requêtes </a:t>
            </a:r>
            <a:r>
              <a:rPr lang="fr-FR" sz="2400" dirty="0">
                <a:solidFill>
                  <a:schemeClr val="bg1"/>
                </a:solidFill>
                <a:latin typeface="Anaheim" panose="020B0604020202020204" charset="0"/>
              </a:rPr>
              <a:t>sont </a:t>
            </a:r>
            <a:r>
              <a:rPr lang="fr-FR" sz="2400" dirty="0" smtClean="0">
                <a:solidFill>
                  <a:schemeClr val="bg1"/>
                </a:solidFill>
                <a:latin typeface="Anaheim" panose="020B0604020202020204" charset="0"/>
              </a:rPr>
              <a:t>possibles :</a:t>
            </a:r>
            <a:endParaRPr lang="fr-FR" sz="24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4037" y="2700338"/>
            <a:ext cx="8620126" cy="151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37" y="4416426"/>
            <a:ext cx="8620126" cy="1374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gner un rectangle avec un coin diagonal 9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216210" y="16840"/>
            <a:ext cx="5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10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040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6"/>
          <p:cNvGrpSpPr/>
          <p:nvPr/>
        </p:nvGrpSpPr>
        <p:grpSpPr>
          <a:xfrm>
            <a:off x="1802667" y="3294792"/>
            <a:ext cx="8359493" cy="3406046"/>
            <a:chOff x="733913" y="1271159"/>
            <a:chExt cx="3663231" cy="1493948"/>
          </a:xfrm>
        </p:grpSpPr>
        <p:sp>
          <p:nvSpPr>
            <p:cNvPr id="338" name="Google Shape;338;p4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0"/>
                    <a:alpha val="7870"/>
                  </a:srgbClr>
                </a:gs>
                <a:gs pos="100000">
                  <a:srgbClr val="C1FFFF">
                    <a:alpha val="2000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41" name="Google Shape;341;p46"/>
          <p:cNvGrpSpPr/>
          <p:nvPr/>
        </p:nvGrpSpPr>
        <p:grpSpPr>
          <a:xfrm>
            <a:off x="1802815" y="1512023"/>
            <a:ext cx="8359493" cy="1654113"/>
            <a:chOff x="733913" y="1271159"/>
            <a:chExt cx="3663231" cy="1493948"/>
          </a:xfrm>
        </p:grpSpPr>
        <p:sp>
          <p:nvSpPr>
            <p:cNvPr id="342" name="Google Shape;342;p4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0"/>
                    <a:alpha val="7870"/>
                  </a:srgbClr>
                </a:gs>
                <a:gs pos="100000">
                  <a:srgbClr val="C1FFFF">
                    <a:alpha val="2000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5" name="Google Shape;345;p46"/>
          <p:cNvSpPr/>
          <p:nvPr/>
        </p:nvSpPr>
        <p:spPr>
          <a:xfrm>
            <a:off x="1867368" y="1539967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1850242" y="3394063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Injection SQL</a:t>
            </a:r>
            <a:endParaRPr dirty="0"/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3"/>
          </p:nvPr>
        </p:nvSpPr>
        <p:spPr>
          <a:xfrm>
            <a:off x="3135356" y="2028408"/>
            <a:ext cx="5094800" cy="12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" dirty="0" smtClean="0"/>
              <a:t>Injection des requêtes SQL à travers le champ utilisateur et mot de passe</a:t>
            </a:r>
            <a:endParaRPr dirty="0"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1"/>
          </p:nvPr>
        </p:nvSpPr>
        <p:spPr>
          <a:xfrm>
            <a:off x="3277260" y="1427794"/>
            <a:ext cx="509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PROBLEM</a:t>
            </a:r>
            <a:endParaRPr dirty="0"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2"/>
          </p:nvPr>
        </p:nvSpPr>
        <p:spPr>
          <a:xfrm>
            <a:off x="3247904" y="3309237"/>
            <a:ext cx="509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SOLUTION</a:t>
            </a:r>
            <a:endParaRPr dirty="0"/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4"/>
          </p:nvPr>
        </p:nvSpPr>
        <p:spPr>
          <a:xfrm>
            <a:off x="3229392" y="3948177"/>
            <a:ext cx="6932620" cy="27128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dirty="0" smtClean="0"/>
              <a:t>Utilisation des méthode qui serve a résoudre ce type de probléme comme : mysql_real_escape_string() pour mysqli ou quote() pour PDO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Accès à la base de données en </a:t>
            </a:r>
            <a:r>
              <a:rPr lang="fr-FR" dirty="0" smtClean="0"/>
              <a:t>mode lecture seule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autoriser </a:t>
            </a:r>
            <a:r>
              <a:rPr lang="fr-FR" dirty="0"/>
              <a:t>uniquement les chiffres/lettres dans le nom d'utilisateur et le mot de passe</a:t>
            </a:r>
            <a:r>
              <a:rPr lang="fr-FR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utiliser </a:t>
            </a:r>
            <a:r>
              <a:rPr lang="fr-FR" dirty="0"/>
              <a:t>des requêtes </a:t>
            </a:r>
            <a:r>
              <a:rPr lang="fr-FR" dirty="0" smtClean="0"/>
              <a:t>paramétrées au </a:t>
            </a:r>
            <a:r>
              <a:rPr lang="fr-FR" dirty="0"/>
              <a:t>lieu de la concaténation de chaînes dans la requête.</a:t>
            </a:r>
            <a:endParaRPr dirty="0"/>
          </a:p>
        </p:txBody>
      </p:sp>
      <p:grpSp>
        <p:nvGrpSpPr>
          <p:cNvPr id="352" name="Google Shape;352;p46"/>
          <p:cNvGrpSpPr/>
          <p:nvPr/>
        </p:nvGrpSpPr>
        <p:grpSpPr>
          <a:xfrm>
            <a:off x="2227708" y="3757182"/>
            <a:ext cx="487660" cy="487761"/>
            <a:chOff x="5049725" y="2027900"/>
            <a:chExt cx="481750" cy="481850"/>
          </a:xfrm>
        </p:grpSpPr>
        <p:sp>
          <p:nvSpPr>
            <p:cNvPr id="353" name="Google Shape;353;p46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1" name="Google Shape;361;p46"/>
          <p:cNvGrpSpPr/>
          <p:nvPr/>
        </p:nvGrpSpPr>
        <p:grpSpPr>
          <a:xfrm>
            <a:off x="2227741" y="1852037"/>
            <a:ext cx="487671" cy="487671"/>
            <a:chOff x="899850" y="4992125"/>
            <a:chExt cx="481825" cy="481825"/>
          </a:xfrm>
        </p:grpSpPr>
        <p:sp>
          <p:nvSpPr>
            <p:cNvPr id="362" name="Google Shape;362;p46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</p:grpSp>
      <p:sp>
        <p:nvSpPr>
          <p:cNvPr id="365" name="Google Shape;365;p46"/>
          <p:cNvSpPr/>
          <p:nvPr/>
        </p:nvSpPr>
        <p:spPr>
          <a:xfrm>
            <a:off x="2911304" y="2010864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2866808" y="3887574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Rogner un rectangle avec un coin diagonal 32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ogner un rectangle avec un coin diagonal 33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1232000" y="43747"/>
            <a:ext cx="5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11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903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72"/>
          <p:cNvGrpSpPr/>
          <p:nvPr/>
        </p:nvGrpSpPr>
        <p:grpSpPr>
          <a:xfrm>
            <a:off x="238410" y="1646098"/>
            <a:ext cx="6495386" cy="4788061"/>
            <a:chOff x="5180547" y="1557498"/>
            <a:chExt cx="4118937" cy="2881527"/>
          </a:xfrm>
        </p:grpSpPr>
        <p:sp>
          <p:nvSpPr>
            <p:cNvPr id="1113" name="Google Shape;1113;p72"/>
            <p:cNvSpPr/>
            <p:nvPr/>
          </p:nvSpPr>
          <p:spPr>
            <a:xfrm>
              <a:off x="5180547" y="1557498"/>
              <a:ext cx="4118937" cy="2868124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4" name="Google Shape;1114;p72"/>
            <p:cNvSpPr/>
            <p:nvPr/>
          </p:nvSpPr>
          <p:spPr>
            <a:xfrm>
              <a:off x="5180547" y="1557498"/>
              <a:ext cx="798630" cy="2847852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5" name="Google Shape;1115;p72"/>
            <p:cNvSpPr/>
            <p:nvPr/>
          </p:nvSpPr>
          <p:spPr>
            <a:xfrm>
              <a:off x="7972780" y="1557498"/>
              <a:ext cx="1326631" cy="2881527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6" name="Google Shape;1116;p7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3200" dirty="0"/>
              <a:t>Des méthodes </a:t>
            </a:r>
            <a:r>
              <a:rPr lang="fr-FR" sz="3200" dirty="0" smtClean="0"/>
              <a:t>très </a:t>
            </a:r>
            <a:r>
              <a:rPr lang="fr-FR" sz="3200" dirty="0"/>
              <a:t>utilisées par les hackers </a:t>
            </a:r>
            <a:endParaRPr dirty="0"/>
          </a:p>
        </p:txBody>
      </p:sp>
      <p:sp>
        <p:nvSpPr>
          <p:cNvPr id="1117" name="Google Shape;1117;p72"/>
          <p:cNvSpPr txBox="1">
            <a:spLocks noGrp="1"/>
          </p:cNvSpPr>
          <p:nvPr>
            <p:ph type="body" idx="1"/>
          </p:nvPr>
        </p:nvSpPr>
        <p:spPr>
          <a:xfrm>
            <a:off x="319166" y="1700740"/>
            <a:ext cx="6333873" cy="470570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6262" indent="0">
              <a:spcBef>
                <a:spcPts val="0"/>
              </a:spcBef>
              <a:buNone/>
            </a:pPr>
            <a:r>
              <a:rPr lang="fr-FR" sz="2400" dirty="0" smtClean="0"/>
              <a:t>Le hacker peut penser a d’autre méthode de piratage </a:t>
            </a:r>
            <a:r>
              <a:rPr lang="fr-FR" sz="2400" dirty="0"/>
              <a:t>pour </a:t>
            </a:r>
            <a:r>
              <a:rPr lang="fr-FR" sz="2400" dirty="0" smtClean="0"/>
              <a:t>s’authentifié .</a:t>
            </a:r>
          </a:p>
          <a:p>
            <a:pPr marL="186262" indent="0">
              <a:spcBef>
                <a:spcPts val="0"/>
              </a:spcBef>
              <a:buNone/>
            </a:pPr>
            <a:r>
              <a:rPr lang="fr-FR" sz="2400" dirty="0" smtClean="0"/>
              <a:t>Il peut penser a voler le cookie de n’importe quel utilisateur</a:t>
            </a:r>
          </a:p>
          <a:p>
            <a:pPr marL="186262" indent="0">
              <a:spcBef>
                <a:spcPts val="0"/>
              </a:spcBef>
              <a:buNone/>
            </a:pPr>
            <a:r>
              <a:rPr lang="fr-FR" sz="2400" dirty="0" smtClean="0"/>
              <a:t>On parle du </a:t>
            </a:r>
            <a:r>
              <a:rPr lang="fr-FR" sz="2400" b="1" u="sng" dirty="0" smtClean="0"/>
              <a:t>Cross-Site Scripting (XSS) </a:t>
            </a:r>
          </a:p>
        </p:txBody>
      </p:sp>
      <p:grpSp>
        <p:nvGrpSpPr>
          <p:cNvPr id="1118" name="Google Shape;1118;p72"/>
          <p:cNvGrpSpPr/>
          <p:nvPr/>
        </p:nvGrpSpPr>
        <p:grpSpPr>
          <a:xfrm>
            <a:off x="6900721" y="1648374"/>
            <a:ext cx="5219793" cy="4810436"/>
            <a:chOff x="733913" y="1271159"/>
            <a:chExt cx="3663231" cy="1493948"/>
          </a:xfrm>
        </p:grpSpPr>
        <p:sp>
          <p:nvSpPr>
            <p:cNvPr id="1119" name="Google Shape;1119;p72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0" name="Google Shape;1120;p72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33725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1" name="Google Shape;1121;p72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41960"/>
                    <a:alpha val="7870"/>
                  </a:srgbClr>
                </a:gs>
                <a:gs pos="100000">
                  <a:srgbClr val="4A98C1">
                    <a:alpha val="37647"/>
                    <a:alpha val="787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23" name="Google Shape;1123;p72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60" y="2492826"/>
            <a:ext cx="4786313" cy="3094604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ogner un rectangle avec un coin diagonal 1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1186152" y="45820"/>
            <a:ext cx="64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12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26403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137" y="386581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rgbClr val="FFFFFF"/>
                </a:solidFill>
                <a:latin typeface="Kodchasan" panose="020B0604020202020204" charset="-34"/>
                <a:cs typeface="Kodchasan" panose="020B0604020202020204" charset="-34"/>
              </a:rPr>
              <a:t>Cross-Site Scripting(XSS)</a:t>
            </a:r>
            <a:endParaRPr lang="fr-FR" sz="3000" b="1" dirty="0">
              <a:solidFill>
                <a:srgbClr val="FFFFFF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00163" y="1700213"/>
            <a:ext cx="941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Anaheim" panose="020B0604020202020204" charset="0"/>
              </a:rPr>
              <a:t>Cross-Site Scripting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(</a:t>
            </a:r>
            <a:r>
              <a:rPr lang="fr-FR" sz="2000" b="1" dirty="0">
                <a:solidFill>
                  <a:schemeClr val="bg1"/>
                </a:solidFill>
                <a:latin typeface="Anaheim" panose="020B0604020202020204" charset="0"/>
              </a:rPr>
              <a:t>XSS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) est une faille de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sécurité des sites web 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qui permet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d’injecter du code dans une page.</a:t>
            </a:r>
            <a:endParaRPr lang="fr-FR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00163" y="2786063"/>
            <a:ext cx="54578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Anaheim" panose="020B0604020202020204" charset="0"/>
              </a:rPr>
              <a:t>Les possibilités :</a:t>
            </a:r>
          </a:p>
          <a:p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Redirection vers un autre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Vol de 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Modification du code HTML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…etc. </a:t>
            </a:r>
            <a:endParaRPr lang="fr-FR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208953" y="16840"/>
            <a:ext cx="60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13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434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70"/>
          <p:cNvGrpSpPr/>
          <p:nvPr/>
        </p:nvGrpSpPr>
        <p:grpSpPr>
          <a:xfrm>
            <a:off x="796195" y="1503136"/>
            <a:ext cx="5150523" cy="1675551"/>
            <a:chOff x="733900" y="1271159"/>
            <a:chExt cx="3663245" cy="1486999"/>
          </a:xfrm>
        </p:grpSpPr>
        <p:sp>
          <p:nvSpPr>
            <p:cNvPr id="1070" name="Google Shape;1070;p70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1" name="Google Shape;1071;p70"/>
            <p:cNvSpPr/>
            <p:nvPr/>
          </p:nvSpPr>
          <p:spPr>
            <a:xfrm>
              <a:off x="733900" y="1271161"/>
              <a:ext cx="1922889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72" name="Google Shape;1072;p70"/>
          <p:cNvSpPr txBox="1">
            <a:spLocks noGrp="1"/>
          </p:cNvSpPr>
          <p:nvPr>
            <p:ph type="title"/>
          </p:nvPr>
        </p:nvSpPr>
        <p:spPr>
          <a:xfrm>
            <a:off x="769531" y="43555"/>
            <a:ext cx="5141347" cy="13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Cross-Site Scripting (XSS)</a:t>
            </a:r>
            <a:endParaRPr dirty="0"/>
          </a:p>
        </p:txBody>
      </p:sp>
      <p:sp>
        <p:nvSpPr>
          <p:cNvPr id="1073" name="Google Shape;1073;p70"/>
          <p:cNvSpPr txBox="1">
            <a:spLocks noGrp="1"/>
          </p:cNvSpPr>
          <p:nvPr>
            <p:ph type="subTitle" idx="1"/>
          </p:nvPr>
        </p:nvSpPr>
        <p:spPr>
          <a:xfrm>
            <a:off x="1134004" y="1784272"/>
            <a:ext cx="4412400" cy="114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just"/>
            <a:r>
              <a:rPr lang="fr-FR" dirty="0"/>
              <a:t>Le pirate essaie de voler le cookie en envoyant un lien comme celui-ci</a:t>
            </a:r>
            <a:endParaRPr dirty="0"/>
          </a:p>
        </p:txBody>
      </p:sp>
      <p:sp>
        <p:nvSpPr>
          <p:cNvPr id="1074" name="Google Shape;1074;p70"/>
          <p:cNvSpPr/>
          <p:nvPr/>
        </p:nvSpPr>
        <p:spPr>
          <a:xfrm>
            <a:off x="769531" y="984072"/>
            <a:ext cx="4780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" name="Google Shape;1026;p68"/>
          <p:cNvGrpSpPr/>
          <p:nvPr/>
        </p:nvGrpSpPr>
        <p:grpSpPr>
          <a:xfrm>
            <a:off x="6711001" y="43555"/>
            <a:ext cx="3833606" cy="6717160"/>
            <a:chOff x="5978737" y="781250"/>
            <a:chExt cx="1761488" cy="3512508"/>
          </a:xfrm>
        </p:grpSpPr>
        <p:sp>
          <p:nvSpPr>
            <p:cNvPr id="21" name="Google Shape;1027;p68"/>
            <p:cNvSpPr/>
            <p:nvPr/>
          </p:nvSpPr>
          <p:spPr>
            <a:xfrm>
              <a:off x="5978737" y="781250"/>
              <a:ext cx="1761488" cy="3512508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190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028;p68"/>
            <p:cNvSpPr/>
            <p:nvPr/>
          </p:nvSpPr>
          <p:spPr>
            <a:xfrm>
              <a:off x="5978737" y="781250"/>
              <a:ext cx="1761488" cy="3512508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2" name="Google Shape;1292;p80"/>
          <p:cNvSpPr/>
          <p:nvPr/>
        </p:nvSpPr>
        <p:spPr>
          <a:xfrm rot="19262562">
            <a:off x="6975755" y="4767065"/>
            <a:ext cx="856734" cy="39781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70;p70"/>
          <p:cNvSpPr/>
          <p:nvPr/>
        </p:nvSpPr>
        <p:spPr>
          <a:xfrm>
            <a:off x="796215" y="3901107"/>
            <a:ext cx="5150503" cy="2129729"/>
          </a:xfrm>
          <a:custGeom>
            <a:avLst/>
            <a:gdLst/>
            <a:ahLst/>
            <a:cxnLst/>
            <a:rect l="l" t="t" r="r" b="b"/>
            <a:pathLst>
              <a:path w="74562" h="17119" extrusionOk="0">
                <a:moveTo>
                  <a:pt x="0" y="0"/>
                </a:moveTo>
                <a:lnTo>
                  <a:pt x="74561" y="0"/>
                </a:lnTo>
                <a:lnTo>
                  <a:pt x="74561" y="17118"/>
                </a:lnTo>
                <a:lnTo>
                  <a:pt x="0" y="17118"/>
                </a:lnTo>
                <a:close/>
              </a:path>
            </a:pathLst>
          </a:custGeom>
          <a:gradFill>
            <a:gsLst>
              <a:gs pos="0">
                <a:srgbClr val="0A3250">
                  <a:alpha val="7870"/>
                </a:srgbClr>
              </a:gs>
              <a:gs pos="100000">
                <a:srgbClr val="010101">
                  <a:alpha val="7870"/>
                </a:srgbClr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073;p70"/>
          <p:cNvSpPr txBox="1">
            <a:spLocks/>
          </p:cNvSpPr>
          <p:nvPr/>
        </p:nvSpPr>
        <p:spPr>
          <a:xfrm>
            <a:off x="1293579" y="4393771"/>
            <a:ext cx="4412400" cy="11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fr-FR" kern="0" dirty="0" smtClean="0"/>
              <a:t>Cookie : c’est un fichier texte généré par le site web ou l’application que vous visitez.  </a:t>
            </a:r>
          </a:p>
          <a:p>
            <a:pPr marL="0" indent="0" algn="just"/>
            <a:r>
              <a:rPr lang="fr-FR" kern="0" dirty="0" smtClean="0"/>
              <a:t>Ce fichier est stocké sur votre navigateur et contient diverses informations. </a:t>
            </a:r>
            <a:endParaRPr lang="fr-FR" kern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02" y="2495642"/>
            <a:ext cx="3569203" cy="2046325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gner un rectangle avec un coin diagonal 1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87181" y="14539"/>
            <a:ext cx="64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14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43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02734 0.040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137" y="386581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rgbClr val="FFFFFF"/>
                </a:solidFill>
                <a:latin typeface="Kodchasan" panose="020B0604020202020204" charset="-34"/>
                <a:cs typeface="Kodchasan" panose="020B0604020202020204" charset="-34"/>
              </a:rPr>
              <a:t>Cross-Site Scripting(XSS)</a:t>
            </a:r>
            <a:endParaRPr lang="fr-FR" sz="3000" b="1" dirty="0">
              <a:solidFill>
                <a:srgbClr val="FFFFFF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Cube 2"/>
          <p:cNvSpPr/>
          <p:nvPr/>
        </p:nvSpPr>
        <p:spPr>
          <a:xfrm>
            <a:off x="435565" y="2166548"/>
            <a:ext cx="1801906" cy="7395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Attaquant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13278" y="4729140"/>
            <a:ext cx="1701075" cy="1347537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304592" y="1791786"/>
            <a:ext cx="1445832" cy="21992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 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405365" y="3191000"/>
            <a:ext cx="1425813" cy="596203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 App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424090" y="2694613"/>
            <a:ext cx="1407088" cy="589512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 App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7424090" y="2198226"/>
            <a:ext cx="1407088" cy="589512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 App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424089" y="1701839"/>
            <a:ext cx="1407089" cy="589512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 App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Cylindre 7"/>
          <p:cNvSpPr/>
          <p:nvPr/>
        </p:nvSpPr>
        <p:spPr>
          <a:xfrm>
            <a:off x="9504842" y="2787738"/>
            <a:ext cx="1130969" cy="1371283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Cylindre 12"/>
          <p:cNvSpPr/>
          <p:nvPr/>
        </p:nvSpPr>
        <p:spPr>
          <a:xfrm>
            <a:off x="9504843" y="1592566"/>
            <a:ext cx="1130969" cy="1371283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DB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6311"/>
              </p:ext>
            </p:extLst>
          </p:nvPr>
        </p:nvGraphicFramePr>
        <p:xfrm>
          <a:off x="4428398" y="5198504"/>
          <a:ext cx="2130926" cy="112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926"/>
              </a:tblGrid>
              <a:tr h="369794">
                <a:tc>
                  <a:txBody>
                    <a:bodyPr/>
                    <a:lstStyle/>
                    <a:p>
                      <a:r>
                        <a:rPr lang="fr-FR" dirty="0" smtClean="0"/>
                        <a:t>Session Keys</a:t>
                      </a:r>
                      <a:endParaRPr lang="fr-FR" dirty="0"/>
                    </a:p>
                  </a:txBody>
                  <a:tcPr/>
                </a:tc>
              </a:tr>
              <a:tr h="3697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94127159621</a:t>
                      </a:r>
                      <a:endParaRPr lang="fr-FR" dirty="0"/>
                    </a:p>
                  </a:txBody>
                  <a:tcPr/>
                </a:tc>
              </a:tr>
              <a:tr h="3697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28946871355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23281"/>
              </p:ext>
            </p:extLst>
          </p:nvPr>
        </p:nvGraphicFramePr>
        <p:xfrm>
          <a:off x="8050651" y="4595914"/>
          <a:ext cx="2643518" cy="85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59"/>
                <a:gridCol w="1321759"/>
              </a:tblGrid>
              <a:tr h="429045">
                <a:tc>
                  <a:txBody>
                    <a:bodyPr/>
                    <a:lstStyle/>
                    <a:p>
                      <a:r>
                        <a:rPr lang="fr-FR" dirty="0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</a:t>
                      </a:r>
                      <a:endParaRPr lang="fr-FR" dirty="0"/>
                    </a:p>
                  </a:txBody>
                  <a:tcPr/>
                </a:tc>
              </a:tr>
              <a:tr h="429045">
                <a:tc>
                  <a:txBody>
                    <a:bodyPr/>
                    <a:lstStyle/>
                    <a:p>
                      <a:r>
                        <a:rPr lang="fr-FR" dirty="0" smtClean="0"/>
                        <a:t>Cheikh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171717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44269"/>
              </p:ext>
            </p:extLst>
          </p:nvPr>
        </p:nvGraphicFramePr>
        <p:xfrm>
          <a:off x="8032635" y="5664855"/>
          <a:ext cx="2603176" cy="805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88"/>
                <a:gridCol w="1301588"/>
              </a:tblGrid>
              <a:tr h="204245">
                <a:tc>
                  <a:txBody>
                    <a:bodyPr/>
                    <a:lstStyle/>
                    <a:p>
                      <a:r>
                        <a:rPr lang="fr-FR" dirty="0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</a:t>
                      </a:r>
                      <a:endParaRPr lang="fr-FR" dirty="0"/>
                    </a:p>
                  </a:txBody>
                  <a:tcPr/>
                </a:tc>
              </a:tr>
              <a:tr h="429045">
                <a:tc>
                  <a:txBody>
                    <a:bodyPr/>
                    <a:lstStyle/>
                    <a:p>
                      <a:r>
                        <a:rPr lang="fr-FR" dirty="0" smtClean="0"/>
                        <a:t>Naty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161616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èche vers le bas 15"/>
          <p:cNvSpPr/>
          <p:nvPr/>
        </p:nvSpPr>
        <p:spPr>
          <a:xfrm>
            <a:off x="710787" y="2976023"/>
            <a:ext cx="271652" cy="171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 rot="13749928">
            <a:off x="3624660" y="2037861"/>
            <a:ext cx="403390" cy="37787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6328637" y="3489101"/>
            <a:ext cx="0" cy="266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4630057" y="6154057"/>
            <a:ext cx="1698580" cy="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èche droite 32"/>
          <p:cNvSpPr/>
          <p:nvPr/>
        </p:nvSpPr>
        <p:spPr>
          <a:xfrm rot="8389211">
            <a:off x="2140014" y="4178819"/>
            <a:ext cx="3487304" cy="4287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en arc 38"/>
          <p:cNvCxnSpPr/>
          <p:nvPr/>
        </p:nvCxnSpPr>
        <p:spPr>
          <a:xfrm flipV="1">
            <a:off x="6545943" y="5178756"/>
            <a:ext cx="1481274" cy="5031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560457" y="6154057"/>
            <a:ext cx="1466760" cy="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èche vers le bas 48"/>
          <p:cNvSpPr/>
          <p:nvPr/>
        </p:nvSpPr>
        <p:spPr>
          <a:xfrm flipV="1">
            <a:off x="1173160" y="2974545"/>
            <a:ext cx="273497" cy="1686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6750424" y="2104096"/>
            <a:ext cx="65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750422" y="2539218"/>
            <a:ext cx="65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6750423" y="3079397"/>
            <a:ext cx="65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750422" y="3489101"/>
            <a:ext cx="65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endCxn id="13" idx="2"/>
          </p:cNvCxnSpPr>
          <p:nvPr/>
        </p:nvCxnSpPr>
        <p:spPr>
          <a:xfrm>
            <a:off x="8831178" y="2096363"/>
            <a:ext cx="673665" cy="1818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8831178" y="2322400"/>
            <a:ext cx="673665" cy="231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8858666" y="2985145"/>
            <a:ext cx="646176" cy="205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8858666" y="3284125"/>
            <a:ext cx="646176" cy="2049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02286" y="3389017"/>
            <a:ext cx="222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Code JavaScript malveillant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68987" y="6184667"/>
            <a:ext cx="2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SESSID=28946871355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939044" y="5529681"/>
            <a:ext cx="2612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&lt;</a:t>
            </a:r>
            <a:r>
              <a:rPr lang="fr-FR" sz="1400" dirty="0" err="1" smtClean="0">
                <a:solidFill>
                  <a:schemeClr val="bg1"/>
                </a:solidFill>
              </a:rPr>
              <a:t>iframe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src</a:t>
            </a:r>
            <a:r>
              <a:rPr lang="fr-FR" sz="1400" dirty="0" smtClean="0">
                <a:solidFill>
                  <a:schemeClr val="bg1"/>
                </a:solidFill>
              </a:rPr>
              <a:t>=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http://attacker/SESSID=28946871355&gt;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70001" y="3066049"/>
            <a:ext cx="386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/SESSID=28946871355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9" name="Flèche vers le bas 68"/>
          <p:cNvSpPr/>
          <p:nvPr/>
        </p:nvSpPr>
        <p:spPr>
          <a:xfrm rot="16523278">
            <a:off x="3627347" y="1118115"/>
            <a:ext cx="354621" cy="3112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072629" y="2875743"/>
            <a:ext cx="26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SESSID=28946871355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2" name="Connecteur en angle 71"/>
          <p:cNvCxnSpPr/>
          <p:nvPr/>
        </p:nvCxnSpPr>
        <p:spPr>
          <a:xfrm flipV="1">
            <a:off x="3883666" y="4157741"/>
            <a:ext cx="3913843" cy="8160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7800109" y="3756238"/>
            <a:ext cx="0" cy="402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/>
          <p:nvPr/>
        </p:nvCxnSpPr>
        <p:spPr>
          <a:xfrm rot="16200000" flipH="1">
            <a:off x="3429298" y="5440847"/>
            <a:ext cx="1173931" cy="2524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142510" y="6144160"/>
            <a:ext cx="263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746518" y="1249379"/>
            <a:ext cx="40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naheim"/>
              </a:rPr>
              <a:t>anatomie d'un vol de cookie</a:t>
            </a:r>
          </a:p>
        </p:txBody>
      </p:sp>
      <p:sp>
        <p:nvSpPr>
          <p:cNvPr id="43" name="Google Shape;285;p41"/>
          <p:cNvSpPr/>
          <p:nvPr/>
        </p:nvSpPr>
        <p:spPr>
          <a:xfrm>
            <a:off x="746519" y="1641710"/>
            <a:ext cx="3883538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Rogner un rectangle avec un coin diagonal 43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ogner un rectangle avec un coin diagonal 4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11201695" y="16840"/>
            <a:ext cx="61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15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05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3" grpId="0" animBg="1"/>
      <p:bldP spid="49" grpId="0" animBg="1"/>
      <p:bldP spid="65" grpId="0"/>
      <p:bldP spid="66" grpId="0"/>
      <p:bldP spid="67" grpId="0"/>
      <p:bldP spid="68" grpId="0"/>
      <p:bldP spid="69" grpId="0" animBg="1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137" y="386581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rgbClr val="FFFFFF"/>
                </a:solidFill>
                <a:latin typeface="Kodchasan" panose="020B0604020202020204" charset="-34"/>
                <a:cs typeface="Kodchasan" panose="020B0604020202020204" charset="-34"/>
              </a:rPr>
              <a:t>Cross-Site Scripting(XSS)</a:t>
            </a:r>
            <a:endParaRPr lang="fr-FR" sz="3000" b="1" dirty="0">
              <a:solidFill>
                <a:srgbClr val="FFFFFF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00163" y="1700213"/>
            <a:ext cx="9415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Anaheim" panose="020B0604020202020204" charset="0"/>
              </a:rPr>
              <a:t>Comment prévenir les attaques XSS ?</a:t>
            </a:r>
          </a:p>
          <a:p>
            <a:endParaRPr lang="fr-FR" sz="2000" dirty="0">
              <a:solidFill>
                <a:srgbClr val="FFFFFF"/>
              </a:solidFill>
              <a:latin typeface="Anaheim" panose="020B0604020202020204" charset="0"/>
            </a:endParaRPr>
          </a:p>
          <a:p>
            <a:endParaRPr lang="fr-FR" sz="2000" dirty="0" smtClean="0">
              <a:solidFill>
                <a:srgbClr val="FFFFFF"/>
              </a:solidFill>
              <a:latin typeface="Anaheim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FFFFFF"/>
                </a:solidFill>
                <a:latin typeface="Anaheim" panose="020B0604020202020204" charset="0"/>
              </a:rPr>
              <a:t>Filtrer l’entrée à l’arrivée des caractère comme : &lt; &gt; ( ) #</a:t>
            </a:r>
          </a:p>
          <a:p>
            <a:endParaRPr lang="fr-FR" sz="2000" dirty="0" smtClean="0">
              <a:solidFill>
                <a:srgbClr val="FFFFFF"/>
              </a:solidFill>
              <a:latin typeface="Anaheim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FFFFFF"/>
                </a:solidFill>
                <a:latin typeface="Anaheim" panose="020B0604020202020204" charset="0"/>
              </a:rPr>
              <a:t>Encoder les données en sortie, donc un caractère comme &lt; peut devenir &amp;lt;-- qui empêchera les scripts de s’exécuter</a:t>
            </a:r>
          </a:p>
          <a:p>
            <a:endParaRPr lang="fr-FR" sz="2000" dirty="0" smtClean="0">
              <a:solidFill>
                <a:srgbClr val="FFFFFF"/>
              </a:solidFill>
              <a:latin typeface="Anaheim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FFFFFF"/>
                </a:solidFill>
                <a:latin typeface="Anaheim" panose="020B0604020202020204" charset="0"/>
              </a:rPr>
              <a:t>Dans Chrome 52 et Firefox 52 ou les versions ultérieur, une application peut définir des cookies HttpOnly, ce qui les empêche d’être accessible par des scripts</a:t>
            </a:r>
            <a:r>
              <a:rPr lang="fr-FR" sz="2000" u="sng" dirty="0" smtClean="0">
                <a:solidFill>
                  <a:srgbClr val="FFFFFF"/>
                </a:solidFill>
                <a:latin typeface="Anaheim" panose="020B0604020202020204" charset="0"/>
              </a:rPr>
              <a:t>  </a:t>
            </a: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208953" y="-9863"/>
            <a:ext cx="60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16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05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64000">
              <a:schemeClr val="tx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PLAN DE LA PRESENTATION</a:t>
            </a:r>
            <a:endParaRPr dirty="0"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960000" y="189382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algn="just"/>
            <a:r>
              <a:rPr lang="fr-FR" sz="2000" dirty="0"/>
              <a:t>Les trois grandes familles des hackers </a:t>
            </a:r>
            <a:endParaRPr lang="fr-FR" sz="2000" dirty="0" smtClean="0"/>
          </a:p>
          <a:p>
            <a:pPr marL="457200" indent="-457200" algn="just"/>
            <a:r>
              <a:rPr lang="fr-FR" sz="2000" dirty="0"/>
              <a:t>P</a:t>
            </a:r>
            <a:r>
              <a:rPr lang="fr-FR" sz="2000" dirty="0" smtClean="0"/>
              <a:t>ourquoi </a:t>
            </a:r>
            <a:r>
              <a:rPr lang="fr-FR" sz="2000" dirty="0"/>
              <a:t>les hackers piratent </a:t>
            </a:r>
            <a:endParaRPr lang="fr-FR" sz="2000" dirty="0" smtClean="0"/>
          </a:p>
          <a:p>
            <a:pPr marL="457200" indent="-457200" algn="just"/>
            <a:r>
              <a:rPr lang="fr-FR" sz="2000" dirty="0" smtClean="0"/>
              <a:t>Des </a:t>
            </a:r>
            <a:r>
              <a:rPr lang="fr-FR" sz="2000" dirty="0"/>
              <a:t>méthodes </a:t>
            </a:r>
            <a:r>
              <a:rPr lang="fr-FR" sz="2000" dirty="0" smtClean="0"/>
              <a:t>très </a:t>
            </a:r>
            <a:r>
              <a:rPr lang="fr-FR" sz="2000" dirty="0"/>
              <a:t>utilisées par les hackers </a:t>
            </a:r>
            <a:endParaRPr lang="fr-FR" sz="2000" dirty="0" smtClean="0"/>
          </a:p>
          <a:p>
            <a:pPr marL="457200" indent="-457200" algn="just"/>
            <a:r>
              <a:rPr lang="fr-FR" sz="2000" dirty="0" smtClean="0"/>
              <a:t>Conclusion</a:t>
            </a:r>
          </a:p>
          <a:p>
            <a:pPr marL="895335" lvl="1" indent="-285750" algn="just">
              <a:buFont typeface="Arial" panose="020B0604020202020204" pitchFamily="34" charset="0"/>
              <a:buChar char="•"/>
            </a:pPr>
            <a:r>
              <a:rPr lang="fr-FR" sz="1600" dirty="0" smtClean="0"/>
              <a:t>L’injection </a:t>
            </a:r>
            <a:r>
              <a:rPr lang="fr-FR" sz="1600" dirty="0"/>
              <a:t>SQL (SQLi) </a:t>
            </a:r>
          </a:p>
          <a:p>
            <a:pPr marL="895335" lvl="1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Cross-site Scripting (XSS) </a:t>
            </a:r>
          </a:p>
          <a:p>
            <a:pPr marL="895335" lvl="1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Attaque par force brute </a:t>
            </a:r>
          </a:p>
          <a:p>
            <a:pPr marL="895335" lvl="1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Attaques de phishing </a:t>
            </a:r>
          </a:p>
          <a:p>
            <a:pPr marL="895335" lvl="1" indent="-285750" algn="just">
              <a:buFont typeface="Arial" panose="020B0604020202020204" pitchFamily="34" charset="0"/>
              <a:buChar char="•"/>
            </a:pPr>
            <a:r>
              <a:rPr lang="fr-FR" sz="1600" dirty="0" smtClean="0"/>
              <a:t>Google </a:t>
            </a:r>
            <a:r>
              <a:rPr lang="fr-FR" sz="1600" dirty="0"/>
              <a:t>dorking </a:t>
            </a:r>
          </a:p>
          <a:p>
            <a:pPr marL="0" indent="0" algn="just">
              <a:buNone/>
            </a:pPr>
            <a:r>
              <a:rPr lang="fr-FR" sz="2000" dirty="0" smtClean="0"/>
              <a:t> </a:t>
            </a:r>
            <a:endParaRPr sz="2000" dirty="0"/>
          </a:p>
        </p:txBody>
      </p:sp>
      <p:sp>
        <p:nvSpPr>
          <p:cNvPr id="251" name="Google Shape;251;p40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Rogner un rectangle avec un coin diagonal 1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288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0143 0.34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4" name="Google Shape;934;p66"/>
          <p:cNvCxnSpPr>
            <a:stCxn id="935" idx="1"/>
            <a:endCxn id="936" idx="6"/>
          </p:cNvCxnSpPr>
          <p:nvPr/>
        </p:nvCxnSpPr>
        <p:spPr>
          <a:xfrm rot="10800000">
            <a:off x="2241751" y="5500267"/>
            <a:ext cx="620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19050" algn="bl" rotWithShape="0">
              <a:schemeClr val="lt2"/>
            </a:outerShdw>
          </a:effectLst>
        </p:spPr>
      </p:cxnSp>
      <p:cxnSp>
        <p:nvCxnSpPr>
          <p:cNvPr id="937" name="Google Shape;937;p66"/>
          <p:cNvCxnSpPr>
            <a:stCxn id="938" idx="6"/>
            <a:endCxn id="939" idx="2"/>
          </p:cNvCxnSpPr>
          <p:nvPr/>
        </p:nvCxnSpPr>
        <p:spPr>
          <a:xfrm>
            <a:off x="3169667" y="3907333"/>
            <a:ext cx="2150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19050" algn="bl" rotWithShape="0">
              <a:schemeClr val="lt2"/>
            </a:outerShdw>
          </a:effectLst>
        </p:spPr>
      </p:cxnSp>
      <p:cxnSp>
        <p:nvCxnSpPr>
          <p:cNvPr id="940" name="Google Shape;940;p66"/>
          <p:cNvCxnSpPr>
            <a:stCxn id="941" idx="6"/>
            <a:endCxn id="942" idx="2"/>
          </p:cNvCxnSpPr>
          <p:nvPr/>
        </p:nvCxnSpPr>
        <p:spPr>
          <a:xfrm>
            <a:off x="1980133" y="2314233"/>
            <a:ext cx="1529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19050" algn="bl" rotWithShape="0">
              <a:schemeClr val="lt2"/>
            </a:outerShdw>
          </a:effectLst>
        </p:spPr>
      </p:cxnSp>
      <p:sp>
        <p:nvSpPr>
          <p:cNvPr id="943" name="Google Shape;943;p66"/>
          <p:cNvSpPr/>
          <p:nvPr/>
        </p:nvSpPr>
        <p:spPr>
          <a:xfrm>
            <a:off x="-1777300" y="1738100"/>
            <a:ext cx="4437600" cy="4437600"/>
          </a:xfrm>
          <a:prstGeom prst="arc">
            <a:avLst>
              <a:gd name="adj1" fmla="val 15397755"/>
              <a:gd name="adj2" fmla="val 609857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4" name="Google Shape;944;p66"/>
          <p:cNvSpPr/>
          <p:nvPr/>
        </p:nvSpPr>
        <p:spPr>
          <a:xfrm>
            <a:off x="1027451" y="1707267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5" name="Google Shape;945;p66"/>
          <p:cNvSpPr/>
          <p:nvPr/>
        </p:nvSpPr>
        <p:spPr>
          <a:xfrm>
            <a:off x="2137917" y="3300300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6" name="Google Shape;936;p66"/>
          <p:cNvSpPr/>
          <p:nvPr/>
        </p:nvSpPr>
        <p:spPr>
          <a:xfrm>
            <a:off x="1027717" y="4893333"/>
            <a:ext cx="1214000" cy="1214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1" name="Google Shape;941;p66"/>
          <p:cNvSpPr/>
          <p:nvPr/>
        </p:nvSpPr>
        <p:spPr>
          <a:xfrm>
            <a:off x="1289333" y="1968833"/>
            <a:ext cx="690800" cy="69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2" name="Google Shape;942;p66"/>
          <p:cNvSpPr/>
          <p:nvPr/>
        </p:nvSpPr>
        <p:spPr>
          <a:xfrm>
            <a:off x="3509684" y="1968833"/>
            <a:ext cx="690800" cy="69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6" name="Google Shape;946;p6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 smtClean="0"/>
              <a:t>Des méthodes classiques pour hacker un compte</a:t>
            </a:r>
            <a:endParaRPr dirty="0"/>
          </a:p>
        </p:txBody>
      </p:sp>
      <p:sp>
        <p:nvSpPr>
          <p:cNvPr id="947" name="Google Shape;947;p66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48" name="Google Shape;948;p66"/>
          <p:cNvGrpSpPr/>
          <p:nvPr/>
        </p:nvGrpSpPr>
        <p:grpSpPr>
          <a:xfrm>
            <a:off x="2615243" y="1932444"/>
            <a:ext cx="3728407" cy="763507"/>
            <a:chOff x="733913" y="1271159"/>
            <a:chExt cx="3663231" cy="1493948"/>
          </a:xfrm>
        </p:grpSpPr>
        <p:sp>
          <p:nvSpPr>
            <p:cNvPr id="949" name="Google Shape;949;p6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6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6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38" name="Google Shape;938;p66"/>
          <p:cNvSpPr/>
          <p:nvPr/>
        </p:nvSpPr>
        <p:spPr>
          <a:xfrm>
            <a:off x="2478867" y="3561933"/>
            <a:ext cx="690800" cy="69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9" name="Google Shape;939;p66"/>
          <p:cNvSpPr/>
          <p:nvPr/>
        </p:nvSpPr>
        <p:spPr>
          <a:xfrm>
            <a:off x="5319884" y="3561933"/>
            <a:ext cx="690800" cy="69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52" name="Google Shape;952;p66"/>
          <p:cNvGrpSpPr/>
          <p:nvPr/>
        </p:nvGrpSpPr>
        <p:grpSpPr>
          <a:xfrm>
            <a:off x="3804733" y="3388322"/>
            <a:ext cx="3141099" cy="1125977"/>
            <a:chOff x="733913" y="1271159"/>
            <a:chExt cx="3663231" cy="1493948"/>
          </a:xfrm>
        </p:grpSpPr>
        <p:sp>
          <p:nvSpPr>
            <p:cNvPr id="953" name="Google Shape;953;p6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56" name="Google Shape;956;p66"/>
          <p:cNvSpPr/>
          <p:nvPr/>
        </p:nvSpPr>
        <p:spPr>
          <a:xfrm>
            <a:off x="1289333" y="5155033"/>
            <a:ext cx="690800" cy="69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7" name="Google Shape;957;p66"/>
          <p:cNvSpPr/>
          <p:nvPr/>
        </p:nvSpPr>
        <p:spPr>
          <a:xfrm>
            <a:off x="3509684" y="5155033"/>
            <a:ext cx="690800" cy="690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58" name="Google Shape;958;p66"/>
          <p:cNvGrpSpPr/>
          <p:nvPr/>
        </p:nvGrpSpPr>
        <p:grpSpPr>
          <a:xfrm>
            <a:off x="2615203" y="5118677"/>
            <a:ext cx="3141099" cy="763507"/>
            <a:chOff x="733913" y="1271159"/>
            <a:chExt cx="3663231" cy="1493948"/>
          </a:xfrm>
        </p:grpSpPr>
        <p:sp>
          <p:nvSpPr>
            <p:cNvPr id="959" name="Google Shape;959;p66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1" name="Google Shape;961;p66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62" name="Google Shape;962;p66"/>
          <p:cNvSpPr txBox="1"/>
          <p:nvPr/>
        </p:nvSpPr>
        <p:spPr>
          <a:xfrm>
            <a:off x="2429709" y="2112056"/>
            <a:ext cx="4124397" cy="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2933" b="1" kern="0" dirty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Collecte de données</a:t>
            </a:r>
            <a:endParaRPr sz="2933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963" name="Google Shape;963;p66"/>
          <p:cNvSpPr txBox="1"/>
          <p:nvPr/>
        </p:nvSpPr>
        <p:spPr>
          <a:xfrm>
            <a:off x="3509684" y="3706283"/>
            <a:ext cx="3677454" cy="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2933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A</a:t>
            </a:r>
            <a:r>
              <a:rPr lang="en" sz="2933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ttaque par force brute</a:t>
            </a:r>
            <a:endParaRPr sz="2933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935" name="Google Shape;935;p66"/>
          <p:cNvSpPr txBox="1"/>
          <p:nvPr/>
        </p:nvSpPr>
        <p:spPr>
          <a:xfrm>
            <a:off x="2862551" y="5312667"/>
            <a:ext cx="2646400" cy="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933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Phishing</a:t>
            </a:r>
            <a:endParaRPr sz="2933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964" name="Google Shape;964;p66"/>
          <p:cNvSpPr txBox="1"/>
          <p:nvPr/>
        </p:nvSpPr>
        <p:spPr>
          <a:xfrm>
            <a:off x="7285835" y="1650546"/>
            <a:ext cx="40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fr-FR" sz="1867" kern="0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lang="en" sz="1867" kern="0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 va d’abord regarder si ton email ou ton pseudo est présent dans des base de données volées sur des forums sur le web</a:t>
            </a:r>
          </a:p>
        </p:txBody>
      </p:sp>
      <p:sp>
        <p:nvSpPr>
          <p:cNvPr id="965" name="Google Shape;965;p66"/>
          <p:cNvSpPr txBox="1"/>
          <p:nvPr/>
        </p:nvSpPr>
        <p:spPr>
          <a:xfrm>
            <a:off x="7240881" y="3284201"/>
            <a:ext cx="40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fr-FR" sz="1867" kern="0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C’est une méthode qui</a:t>
            </a:r>
            <a:r>
              <a:rPr lang="en" sz="1867" kern="0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consiste à essayer des milliers de combinaison de mots jusqu’à trouver la bonne </a:t>
            </a:r>
            <a:endParaRPr sz="1867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6" name="Google Shape;966;p66"/>
          <p:cNvSpPr txBox="1"/>
          <p:nvPr/>
        </p:nvSpPr>
        <p:spPr>
          <a:xfrm>
            <a:off x="6256692" y="4819633"/>
            <a:ext cx="40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fr-FR" sz="1867" kern="0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Cette méthode consiste à pousser la victime à renseigner ses informations de connexion sur une page web hébergé par le hacker</a:t>
            </a:r>
            <a:endParaRPr sz="1867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70" name="Google Shape;970;p66"/>
          <p:cNvGrpSpPr/>
          <p:nvPr/>
        </p:nvGrpSpPr>
        <p:grpSpPr>
          <a:xfrm>
            <a:off x="2573375" y="3681289"/>
            <a:ext cx="501693" cy="499711"/>
            <a:chOff x="2085450" y="842250"/>
            <a:chExt cx="483700" cy="481850"/>
          </a:xfrm>
        </p:grpSpPr>
        <p:sp>
          <p:nvSpPr>
            <p:cNvPr id="971" name="Google Shape;971;p66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Rogner un rectangle avec un coin diagonal 4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ogner un rectangle avec un coin diagonal 4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1155664" y="16840"/>
            <a:ext cx="60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17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  <p:grpSp>
        <p:nvGrpSpPr>
          <p:cNvPr id="48" name="Google Shape;970;p66"/>
          <p:cNvGrpSpPr/>
          <p:nvPr/>
        </p:nvGrpSpPr>
        <p:grpSpPr>
          <a:xfrm>
            <a:off x="1370317" y="5227017"/>
            <a:ext cx="501693" cy="499711"/>
            <a:chOff x="2085450" y="842250"/>
            <a:chExt cx="483700" cy="481850"/>
          </a:xfrm>
        </p:grpSpPr>
        <p:sp>
          <p:nvSpPr>
            <p:cNvPr id="49" name="Google Shape;971;p66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972;p66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973;p66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2" name="Google Shape;970;p66"/>
          <p:cNvGrpSpPr/>
          <p:nvPr/>
        </p:nvGrpSpPr>
        <p:grpSpPr>
          <a:xfrm>
            <a:off x="1368997" y="2099583"/>
            <a:ext cx="501693" cy="499711"/>
            <a:chOff x="2085450" y="842250"/>
            <a:chExt cx="483700" cy="481850"/>
          </a:xfrm>
        </p:grpSpPr>
        <p:sp>
          <p:nvSpPr>
            <p:cNvPr id="53" name="Google Shape;971;p66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972;p66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973;p66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435D74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396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" grpId="0"/>
      <p:bldP spid="963" grpId="0"/>
      <p:bldP spid="935" grpId="0"/>
      <p:bldP spid="964" grpId="0"/>
      <p:bldP spid="965" grpId="0"/>
      <p:bldP spid="9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5762" y="3690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3200" b="1" kern="0" dirty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Attaque par force brute</a:t>
            </a: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55531" y="2261690"/>
            <a:ext cx="9415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Une attaque par force brute consiste à « deviner » le nom d'utilisateur et les mots de passe pour obtenir un accès non autorisé à un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système.</a:t>
            </a:r>
          </a:p>
          <a:p>
            <a:pPr algn="just"/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algn="just"/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Les attaquants utilisent 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des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applications pour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le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teste 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de nombreuses combinaisons de mots de passe pour contourner les processus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d'authentification. Comme par exemple : </a:t>
            </a:r>
            <a:r>
              <a:rPr lang="fr-FR" sz="2000" b="1" dirty="0" err="1" smtClean="0">
                <a:solidFill>
                  <a:schemeClr val="bg1"/>
                </a:solidFill>
                <a:latin typeface="Anaheim" panose="020B0604020202020204" charset="0"/>
              </a:rPr>
              <a:t>Hashcat</a:t>
            </a:r>
            <a:r>
              <a:rPr lang="fr-FR" sz="2000" b="1" dirty="0">
                <a:solidFill>
                  <a:schemeClr val="bg1"/>
                </a:solidFill>
                <a:latin typeface="Anaheim" panose="020B0604020202020204" charset="0"/>
              </a:rPr>
              <a:t> et </a:t>
            </a:r>
            <a:r>
              <a:rPr lang="fr-FR" sz="2000" b="1" dirty="0" err="1" smtClean="0">
                <a:solidFill>
                  <a:schemeClr val="bg1"/>
                </a:solidFill>
                <a:latin typeface="Anaheim" panose="020B0604020202020204" charset="0"/>
              </a:rPr>
              <a:t>Ncrack</a:t>
            </a:r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algn="just"/>
            <a:endParaRPr lang="fr-FR" sz="2000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187181" y="0"/>
            <a:ext cx="64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18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715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5762" y="3690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3200" b="1" kern="0" dirty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Attaque par force brute</a:t>
            </a: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70062" y="1512154"/>
            <a:ext cx="90171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FFFFFF"/>
                </a:solidFill>
                <a:latin typeface="Anaheim" panose="020B0604020202020204" charset="0"/>
              </a:rPr>
              <a:t>Comment prévenir les attaques </a:t>
            </a:r>
            <a:r>
              <a:rPr lang="fr-FR" sz="2000" dirty="0" smtClean="0">
                <a:solidFill>
                  <a:srgbClr val="FFFFFF"/>
                </a:solidFill>
                <a:latin typeface="Anaheim" panose="020B0604020202020204" charset="0"/>
              </a:rPr>
              <a:t>par force brute ?</a:t>
            </a:r>
          </a:p>
          <a:p>
            <a:pPr algn="just"/>
            <a:endParaRPr lang="fr-FR" sz="2000" dirty="0" smtClean="0">
              <a:solidFill>
                <a:srgbClr val="FFFFFF"/>
              </a:solidFill>
              <a:latin typeface="Anaheim" panose="020B0604020202020204" charset="0"/>
            </a:endParaRP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En tant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qu'administrateur :</a:t>
            </a:r>
          </a:p>
          <a:p>
            <a:pPr algn="just"/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Utiliser les captcha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Exiger des mots de passe forts </a:t>
            </a:r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Authentification à deux facteurs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vous </a:t>
            </a:r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pouvez verrouiller des comptes pendant une durée limitée après des tentatives de connexion infructueuses. Chaque tentative rallonge le délai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pPr algn="just"/>
            <a:endParaRPr lang="fr-FR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En tant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qu’utilisateur :</a:t>
            </a:r>
          </a:p>
          <a:p>
            <a:pPr algn="just"/>
            <a:endParaRPr lang="fr-FR" sz="2000" dirty="0" smtClean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</a:rPr>
              <a:t>N'utilisez jamais d'informations qui peuvent être trouvées en </a:t>
            </a:r>
            <a:r>
              <a:rPr lang="fr-FR" sz="2000" dirty="0" smtClean="0">
                <a:solidFill>
                  <a:schemeClr val="bg1"/>
                </a:solidFill>
              </a:rPr>
              <a:t>ligne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</a:rPr>
              <a:t>Combinez des lettres, des chiffres et des symboles</a:t>
            </a:r>
            <a:endParaRPr lang="fr-FR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just"/>
            <a:endParaRPr lang="fr-FR" sz="2000" u="sng" dirty="0" smtClean="0">
              <a:solidFill>
                <a:srgbClr val="FFFFFF"/>
              </a:solidFill>
              <a:latin typeface="Anaheim" panose="020B0604020202020204" charset="0"/>
            </a:endParaRPr>
          </a:p>
        </p:txBody>
      </p:sp>
      <p:grpSp>
        <p:nvGrpSpPr>
          <p:cNvPr id="5" name="Google Shape;1069;p70"/>
          <p:cNvGrpSpPr/>
          <p:nvPr/>
        </p:nvGrpSpPr>
        <p:grpSpPr>
          <a:xfrm>
            <a:off x="1770062" y="2076259"/>
            <a:ext cx="9017194" cy="2424304"/>
            <a:chOff x="733900" y="1271159"/>
            <a:chExt cx="3663245" cy="1486999"/>
          </a:xfrm>
          <a:noFill/>
        </p:grpSpPr>
        <p:sp>
          <p:nvSpPr>
            <p:cNvPr id="6" name="Google Shape;1070;p70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Google Shape;1071;p70"/>
            <p:cNvSpPr/>
            <p:nvPr/>
          </p:nvSpPr>
          <p:spPr>
            <a:xfrm>
              <a:off x="733900" y="1271161"/>
              <a:ext cx="1922889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" name="Google Shape;1069;p70"/>
          <p:cNvGrpSpPr/>
          <p:nvPr/>
        </p:nvGrpSpPr>
        <p:grpSpPr>
          <a:xfrm>
            <a:off x="1770062" y="4576660"/>
            <a:ext cx="9017192" cy="1675551"/>
            <a:chOff x="733900" y="1271159"/>
            <a:chExt cx="3663245" cy="1486999"/>
          </a:xfrm>
          <a:noFill/>
        </p:grpSpPr>
        <p:sp>
          <p:nvSpPr>
            <p:cNvPr id="9" name="Google Shape;1070;p70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1071;p70"/>
            <p:cNvSpPr/>
            <p:nvPr/>
          </p:nvSpPr>
          <p:spPr>
            <a:xfrm>
              <a:off x="733900" y="1271161"/>
              <a:ext cx="1922889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" name="Rogner un rectangle avec un coin diagonal 10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187181" y="16840"/>
            <a:ext cx="64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19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598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69"/>
          <p:cNvGrpSpPr/>
          <p:nvPr/>
        </p:nvGrpSpPr>
        <p:grpSpPr>
          <a:xfrm>
            <a:off x="4256671" y="1250524"/>
            <a:ext cx="7659104" cy="5607475"/>
            <a:chOff x="1032863" y="1089998"/>
            <a:chExt cx="3543819" cy="3203808"/>
          </a:xfrm>
        </p:grpSpPr>
        <p:grpSp>
          <p:nvGrpSpPr>
            <p:cNvPr id="1037" name="Google Shape;1037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38" name="Google Shape;1038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46" name="Google Shape;1046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4" name="Google Shape;1054;p69"/>
          <p:cNvGrpSpPr/>
          <p:nvPr/>
        </p:nvGrpSpPr>
        <p:grpSpPr>
          <a:xfrm>
            <a:off x="53491" y="1976421"/>
            <a:ext cx="4155585" cy="1675551"/>
            <a:chOff x="733900" y="1271159"/>
            <a:chExt cx="3663245" cy="1486999"/>
          </a:xfrm>
          <a:noFill/>
        </p:grpSpPr>
        <p:sp>
          <p:nvSpPr>
            <p:cNvPr id="1055" name="Google Shape;1055;p6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6" name="Google Shape;1056;p69"/>
            <p:cNvSpPr/>
            <p:nvPr/>
          </p:nvSpPr>
          <p:spPr>
            <a:xfrm>
              <a:off x="733900" y="1271161"/>
              <a:ext cx="1922889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57" name="Google Shape;1057;p69"/>
          <p:cNvSpPr txBox="1">
            <a:spLocks noGrp="1"/>
          </p:cNvSpPr>
          <p:nvPr>
            <p:ph type="title"/>
          </p:nvPr>
        </p:nvSpPr>
        <p:spPr>
          <a:xfrm>
            <a:off x="3691051" y="13551"/>
            <a:ext cx="4578400" cy="13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Attaque de phishing</a:t>
            </a:r>
            <a:br>
              <a:rPr lang="fr-FR" sz="2800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1058" name="Google Shape;1058;p69"/>
          <p:cNvSpPr txBox="1">
            <a:spLocks noGrp="1"/>
          </p:cNvSpPr>
          <p:nvPr>
            <p:ph type="subTitle" idx="1"/>
          </p:nvPr>
        </p:nvSpPr>
        <p:spPr>
          <a:xfrm>
            <a:off x="-162129" y="2159796"/>
            <a:ext cx="4203180" cy="165178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fr-FR" sz="1800" dirty="0" smtClean="0">
                <a:solidFill>
                  <a:schemeClr val="bg1"/>
                </a:solidFill>
              </a:rPr>
              <a:t>	Le </a:t>
            </a:r>
            <a:r>
              <a:rPr lang="fr-FR" sz="1800" dirty="0">
                <a:solidFill>
                  <a:schemeClr val="bg1"/>
                </a:solidFill>
              </a:rPr>
              <a:t>phishing est un type </a:t>
            </a:r>
            <a:r>
              <a:rPr lang="fr-FR" sz="1800" dirty="0" smtClean="0">
                <a:solidFill>
                  <a:schemeClr val="bg1"/>
                </a:solidFill>
              </a:rPr>
              <a:t>d'attaque d'ingénierie </a:t>
            </a:r>
            <a:r>
              <a:rPr lang="fr-FR" sz="1800" dirty="0">
                <a:solidFill>
                  <a:schemeClr val="bg1"/>
                </a:solidFill>
              </a:rPr>
              <a:t>sociale souvent utilisé pour voler les données des utilisateurs</a:t>
            </a:r>
          </a:p>
          <a:p>
            <a:pPr algn="l"/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059" name="Google Shape;1059;p69"/>
          <p:cNvSpPr/>
          <p:nvPr/>
        </p:nvSpPr>
        <p:spPr>
          <a:xfrm>
            <a:off x="4041051" y="724973"/>
            <a:ext cx="3878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60" y="1693751"/>
            <a:ext cx="7435328" cy="3258005"/>
          </a:xfrm>
          <a:prstGeom prst="rect">
            <a:avLst/>
          </a:prstGeom>
        </p:spPr>
      </p:pic>
      <p:sp>
        <p:nvSpPr>
          <p:cNvPr id="26" name="Rogner un rectangle avec un coin diagonal 2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ogner un rectangle avec un coin diagonal 26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180155" y="32804"/>
            <a:ext cx="65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20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9357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5762" y="3690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3200" b="1" kern="0" dirty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Attaque </a:t>
            </a:r>
            <a:r>
              <a:rPr lang="fr-FR" sz="3200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phishing </a:t>
            </a:r>
            <a:endParaRPr lang="fr-FR" sz="3200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14118" y="4861232"/>
            <a:ext cx="901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solidFill>
                  <a:srgbClr val="FFFFFF"/>
                </a:solidFill>
                <a:latin typeface="Anaheim" panose="020B0604020202020204" charset="0"/>
              </a:rPr>
              <a:t>Si tu te connecte sur le site hébergé par le hacker tu risque de lui offrir tes identifiants.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75" y="1671637"/>
            <a:ext cx="8729081" cy="2471737"/>
          </a:xfrm>
          <a:prstGeom prst="rect">
            <a:avLst/>
          </a:prstGeom>
        </p:spPr>
      </p:pic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187181" y="16840"/>
            <a:ext cx="64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21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33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5762" y="3690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3200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Google dorking</a:t>
            </a:r>
            <a:endParaRPr lang="fr-FR" sz="3200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05469" y="1743075"/>
            <a:ext cx="10304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latin typeface="Anaheim" panose="020B0604020202020204"/>
              </a:rPr>
              <a:t>Google Dorks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c'est </a:t>
            </a:r>
            <a:r>
              <a:rPr lang="fr-FR" sz="2000" dirty="0">
                <a:solidFill>
                  <a:schemeClr val="bg1"/>
                </a:solidFill>
                <a:latin typeface="Anaheim" panose="020B0604020202020204"/>
              </a:rPr>
              <a:t>l'ensemble des possibilités de recherches avec la syntaxe propre à Google, et qui permet de faire du hacking de sites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web, </a:t>
            </a:r>
            <a:r>
              <a:rPr lang="fr-FR" sz="2000" dirty="0">
                <a:solidFill>
                  <a:schemeClr val="bg1"/>
                </a:solidFill>
                <a:latin typeface="Anaheim" panose="020B0604020202020204"/>
              </a:rPr>
              <a:t>D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'application web ou d’accéder a des données sensible.</a:t>
            </a:r>
          </a:p>
          <a:p>
            <a:pPr algn="just"/>
            <a:endParaRPr lang="fr-FR" sz="2000" u="sng" dirty="0">
              <a:solidFill>
                <a:schemeClr val="bg1"/>
              </a:solidFill>
              <a:latin typeface="Anaheim" panose="020B0604020202020204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Les possibilités :</a:t>
            </a:r>
          </a:p>
          <a:p>
            <a:pPr algn="just"/>
            <a:endParaRPr lang="fr-FR" sz="2000" dirty="0">
              <a:solidFill>
                <a:schemeClr val="bg1"/>
              </a:solidFill>
              <a:latin typeface="Anaheim" panose="020B0604020202020204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</a:rPr>
              <a:t>Trouver des informations sensibles (des mails stockés en ligne, des mots de passe, </a:t>
            </a:r>
            <a:r>
              <a:rPr lang="fr-FR" sz="2000" dirty="0" smtClean="0">
                <a:solidFill>
                  <a:schemeClr val="bg1"/>
                </a:solidFill>
              </a:rPr>
              <a:t>...)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</a:rPr>
              <a:t>Trouver du matériel connecté à Internet 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</a:rPr>
              <a:t>Trouver des serveurs web mal configurés, ou installés par défaut.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</a:rPr>
              <a:t>Trouver des vulnérabilités qui permettent de pirater la cible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187181" y="16840"/>
            <a:ext cx="64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22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602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69"/>
          <p:cNvGrpSpPr/>
          <p:nvPr/>
        </p:nvGrpSpPr>
        <p:grpSpPr>
          <a:xfrm>
            <a:off x="4256671" y="1250524"/>
            <a:ext cx="7659104" cy="5607475"/>
            <a:chOff x="1032863" y="1089998"/>
            <a:chExt cx="3543819" cy="3203808"/>
          </a:xfrm>
        </p:grpSpPr>
        <p:grpSp>
          <p:nvGrpSpPr>
            <p:cNvPr id="1037" name="Google Shape;1037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38" name="Google Shape;1038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46" name="Google Shape;1046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4" name="Google Shape;1054;p69"/>
          <p:cNvGrpSpPr/>
          <p:nvPr/>
        </p:nvGrpSpPr>
        <p:grpSpPr>
          <a:xfrm>
            <a:off x="53491" y="1377151"/>
            <a:ext cx="4155585" cy="3959124"/>
            <a:chOff x="733900" y="1271159"/>
            <a:chExt cx="3663245" cy="1486999"/>
          </a:xfrm>
          <a:noFill/>
        </p:grpSpPr>
        <p:sp>
          <p:nvSpPr>
            <p:cNvPr id="1055" name="Google Shape;1055;p69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6" name="Google Shape;1056;p69"/>
            <p:cNvSpPr/>
            <p:nvPr/>
          </p:nvSpPr>
          <p:spPr>
            <a:xfrm>
              <a:off x="733900" y="1271161"/>
              <a:ext cx="1922889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57" name="Google Shape;1057;p69"/>
          <p:cNvSpPr txBox="1">
            <a:spLocks noGrp="1"/>
          </p:cNvSpPr>
          <p:nvPr>
            <p:ph type="title"/>
          </p:nvPr>
        </p:nvSpPr>
        <p:spPr>
          <a:xfrm>
            <a:off x="3691051" y="13551"/>
            <a:ext cx="4578400" cy="13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Google </a:t>
            </a:r>
            <a:r>
              <a:rPr lang="fr-FR" sz="2800" dirty="0" smtClean="0">
                <a:solidFill>
                  <a:srgbClr val="FFFFFF"/>
                </a:solidFill>
              </a:rPr>
              <a:t>dorking</a:t>
            </a:r>
            <a:r>
              <a:rPr lang="fr-FR" sz="2800" dirty="0">
                <a:solidFill>
                  <a:srgbClr val="FFFFFF"/>
                </a:solidFill>
              </a:rPr>
              <a:t/>
            </a:r>
            <a:br>
              <a:rPr lang="fr-FR" sz="2800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1058" name="Google Shape;1058;p69"/>
          <p:cNvSpPr txBox="1">
            <a:spLocks noGrp="1"/>
          </p:cNvSpPr>
          <p:nvPr>
            <p:ph type="subTitle" idx="1"/>
          </p:nvPr>
        </p:nvSpPr>
        <p:spPr>
          <a:xfrm>
            <a:off x="-148404" y="2221706"/>
            <a:ext cx="4476466" cy="165178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Ø"/>
            </a:pPr>
            <a:r>
              <a:rPr lang="fr-FR" sz="1800" b="1" dirty="0"/>
              <a:t>intitle:"index of" .env</a:t>
            </a:r>
            <a:r>
              <a:rPr lang="fr-FR" sz="1800" dirty="0"/>
              <a:t> </a:t>
            </a:r>
            <a:endParaRPr lang="fr-FR" sz="1800" dirty="0" smtClean="0"/>
          </a:p>
          <a:p>
            <a:pPr marL="139700" lvl="0" indent="0" algn="l"/>
            <a:endParaRPr lang="fr-FR" sz="1800" dirty="0" smtClean="0"/>
          </a:p>
          <a:p>
            <a:pPr lvl="0" algn="l">
              <a:buFont typeface="Wingdings" panose="05000000000000000000" pitchFamily="2" charset="2"/>
              <a:buChar char="Ø"/>
            </a:pPr>
            <a:r>
              <a:rPr lang="fr-FR" sz="1800" b="1" dirty="0" smtClean="0"/>
              <a:t>"</a:t>
            </a:r>
            <a:r>
              <a:rPr lang="fr-FR" sz="1800" b="1" dirty="0"/>
              <a:t>MAIL_PASSWORD" </a:t>
            </a:r>
            <a:r>
              <a:rPr lang="fr-FR" sz="1800" b="1" dirty="0" smtClean="0"/>
              <a:t>filetype:env</a:t>
            </a:r>
          </a:p>
          <a:p>
            <a:pPr marL="139700" lvl="0" indent="0" algn="l"/>
            <a:r>
              <a:rPr lang="fr-FR" sz="1800" dirty="0"/>
              <a:t> </a:t>
            </a:r>
            <a:r>
              <a:rPr lang="fr-FR" sz="1800" dirty="0" smtClean="0"/>
              <a:t> </a:t>
            </a: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fr-FR" sz="1800" b="1" dirty="0" smtClean="0"/>
              <a:t>intitle</a:t>
            </a:r>
            <a:r>
              <a:rPr lang="fr-FR" sz="1800" b="1" dirty="0"/>
              <a:t>:"Yawcam" inurl:8081</a:t>
            </a:r>
            <a:r>
              <a:rPr lang="fr-FR" sz="1800" dirty="0"/>
              <a:t> 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059" name="Google Shape;1059;p69"/>
          <p:cNvSpPr/>
          <p:nvPr/>
        </p:nvSpPr>
        <p:spPr>
          <a:xfrm>
            <a:off x="4041051" y="724973"/>
            <a:ext cx="3878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26" y="1453384"/>
            <a:ext cx="7005550" cy="339785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86" y="1439432"/>
            <a:ext cx="6344529" cy="339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15" y="1470563"/>
            <a:ext cx="5162843" cy="3387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2" y="1428181"/>
            <a:ext cx="4860524" cy="3409251"/>
          </a:xfrm>
          <a:prstGeom prst="rect">
            <a:avLst/>
          </a:prstGeom>
        </p:spPr>
      </p:pic>
      <p:sp>
        <p:nvSpPr>
          <p:cNvPr id="30" name="Rogner un rectangle avec un coin diagonal 29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gner un rectangle avec un coin diagonal 30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1184540" y="16840"/>
            <a:ext cx="65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23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70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5762" y="3690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3200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Google dorking</a:t>
            </a:r>
            <a:endParaRPr lang="fr-FR" sz="3200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05469" y="1743075"/>
            <a:ext cx="10304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solidFill>
                  <a:srgbClr val="FFFFFF"/>
                </a:solidFill>
                <a:latin typeface="Anaheim" panose="020B0604020202020204"/>
              </a:rPr>
              <a:t>D’autres syntaxes :</a:t>
            </a:r>
          </a:p>
          <a:p>
            <a:pPr algn="just"/>
            <a:endParaRPr lang="fr-FR" sz="2000" dirty="0">
              <a:solidFill>
                <a:srgbClr val="FFFFFF"/>
              </a:solidFill>
              <a:latin typeface="Anaheim" panose="020B0604020202020204"/>
            </a:endParaRPr>
          </a:p>
          <a:p>
            <a:pPr algn="just"/>
            <a:endParaRPr lang="fr-FR" sz="2000" dirty="0" smtClean="0">
              <a:solidFill>
                <a:srgbClr val="FFFFFF"/>
              </a:solidFill>
              <a:latin typeface="Anaheim" panose="020B0604020202020204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fr-FR" sz="2000" b="1" dirty="0" smtClean="0">
                <a:solidFill>
                  <a:schemeClr val="bg1"/>
                </a:solidFill>
                <a:latin typeface="Anaheim" panose="020B0604020202020204"/>
              </a:rPr>
              <a:t>intitle</a:t>
            </a:r>
            <a:r>
              <a:rPr lang="fr-FR" sz="2000" b="1" dirty="0">
                <a:solidFill>
                  <a:schemeClr val="bg1"/>
                </a:solidFill>
                <a:latin typeface="Anaheim" panose="020B0604020202020204"/>
              </a:rPr>
              <a:t>:"Netgear™ - NETGEAR Configuration Manager Login"</a:t>
            </a:r>
            <a:r>
              <a:rPr lang="fr-FR" sz="2000" dirty="0">
                <a:solidFill>
                  <a:schemeClr val="bg1"/>
                </a:solidFill>
                <a:latin typeface="Anaheim" panose="020B0604020202020204"/>
              </a:rPr>
              <a:t> : cible les configuration de routeurs Netgear qui sont en ligne.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fr-FR" sz="2000" b="1" dirty="0" smtClean="0">
                <a:solidFill>
                  <a:schemeClr val="bg1"/>
                </a:solidFill>
                <a:latin typeface="Anaheim" panose="020B0604020202020204"/>
              </a:rPr>
              <a:t>intitle:"LaserJet" "Device status" "Supplies summary"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 : cible les imprimantes HP en ligne sur Internet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fr-FR" sz="2000" b="1" dirty="0" smtClean="0">
                <a:solidFill>
                  <a:schemeClr val="bg1"/>
                </a:solidFill>
                <a:latin typeface="Anaheim" panose="020B0604020202020204"/>
              </a:rPr>
              <a:t>intitle</a:t>
            </a:r>
            <a:r>
              <a:rPr lang="fr-FR" sz="2000" b="1" dirty="0">
                <a:solidFill>
                  <a:schemeClr val="bg1"/>
                </a:solidFill>
                <a:latin typeface="Anaheim" panose="020B0604020202020204"/>
              </a:rPr>
              <a:t>:"oracle bi publisher enterprise login"</a:t>
            </a:r>
            <a:r>
              <a:rPr lang="fr-FR" sz="2000" dirty="0">
                <a:solidFill>
                  <a:schemeClr val="bg1"/>
                </a:solidFill>
                <a:latin typeface="Anaheim" panose="020B0604020202020204"/>
              </a:rPr>
              <a:t> : cible le logiciel d'Oracle, BI Publisher Enterprise</a:t>
            </a:r>
          </a:p>
          <a:p>
            <a:pPr algn="just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187181" y="43007"/>
            <a:ext cx="64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24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9405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5762" y="369004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fr-FR" sz="3200" b="1" kern="0" dirty="0" smtClean="0">
                <a:solidFill>
                  <a:srgbClr val="FFFFFF"/>
                </a:solidFill>
                <a:latin typeface="Kodchasan"/>
                <a:ea typeface="Kodchasan"/>
                <a:cs typeface="Kodchasan"/>
                <a:sym typeface="Kodchasan"/>
              </a:rPr>
              <a:t>Conclusion </a:t>
            </a:r>
            <a:endParaRPr lang="fr-FR" sz="3200" b="1" kern="0" dirty="0">
              <a:solidFill>
                <a:srgbClr val="FFFFFF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19" name="Google Shape;285;p41"/>
          <p:cNvSpPr/>
          <p:nvPr/>
        </p:nvSpPr>
        <p:spPr>
          <a:xfrm>
            <a:off x="1770062" y="927379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05469" y="1743075"/>
            <a:ext cx="10304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Pour conclure, </a:t>
            </a:r>
            <a:r>
              <a:rPr lang="fr-FR" sz="2000" dirty="0">
                <a:solidFill>
                  <a:schemeClr val="bg1"/>
                </a:solidFill>
                <a:latin typeface="Anaheim" panose="020B0604020202020204"/>
              </a:rPr>
              <a:t>le seul moyen par lequel le pirate informatique peut être vaincu est de connaître sa façon de penser et les méthodes de piratage qu'il peut utiliser en fonction des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vulnérabilités</a:t>
            </a:r>
          </a:p>
          <a:p>
            <a:pPr algn="just"/>
            <a:endParaRPr lang="fr-FR" sz="2000" dirty="0">
              <a:solidFill>
                <a:schemeClr val="bg1"/>
              </a:solidFill>
              <a:latin typeface="Anaheim" panose="020B0604020202020204"/>
            </a:endParaRPr>
          </a:p>
          <a:p>
            <a:pPr algn="just"/>
            <a:endParaRPr lang="fr-FR" sz="2000" dirty="0" smtClean="0">
              <a:solidFill>
                <a:schemeClr val="bg1"/>
              </a:solidFill>
              <a:latin typeface="Anaheim" panose="020B0604020202020204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Et voici quelque conseils :</a:t>
            </a:r>
          </a:p>
          <a:p>
            <a:pPr algn="just"/>
            <a:endParaRPr lang="fr-FR" sz="2000" dirty="0" smtClean="0">
              <a:solidFill>
                <a:schemeClr val="bg1"/>
              </a:solidFill>
              <a:latin typeface="Anaheim" panose="020B0604020202020204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Fais attention au extensions douteuses et à ce que tu télécharges sur internet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Utilise toujours des mots de passe forts</a:t>
            </a:r>
            <a:endParaRPr lang="fr-FR" sz="2000" dirty="0">
              <a:solidFill>
                <a:schemeClr val="bg1"/>
              </a:solidFill>
              <a:latin typeface="Anaheim" panose="020B0604020202020204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bg1"/>
                </a:solidFill>
                <a:latin typeface="Anaheim" panose="020B0604020202020204"/>
              </a:rPr>
              <a:t>Ne clique pas sur n’importe quel lien </a:t>
            </a:r>
            <a:endParaRPr lang="fr-FR" sz="2000" dirty="0">
              <a:solidFill>
                <a:schemeClr val="bg1"/>
              </a:solidFill>
              <a:latin typeface="Anaheim" panose="020B0604020202020204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179924" y="57789"/>
            <a:ext cx="6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naheim" panose="020B0604020202020204"/>
              </a:rPr>
              <a:t>24</a:t>
            </a:r>
            <a:endParaRPr lang="fr-FR" sz="2800" dirty="0">
              <a:solidFill>
                <a:schemeClr val="bg1"/>
              </a:solidFill>
              <a:latin typeface="Anaheim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430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7"/>
          <p:cNvSpPr txBox="1">
            <a:spLocks noGrp="1"/>
          </p:cNvSpPr>
          <p:nvPr>
            <p:ph type="title"/>
          </p:nvPr>
        </p:nvSpPr>
        <p:spPr>
          <a:xfrm>
            <a:off x="1380150" y="3808296"/>
            <a:ext cx="9404436" cy="143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on vous remercie infiniment pour votre attention</a:t>
            </a:r>
            <a:endParaRPr dirty="0"/>
          </a:p>
        </p:txBody>
      </p:sp>
      <p:sp>
        <p:nvSpPr>
          <p:cNvPr id="724" name="Google Shape;724;p57"/>
          <p:cNvSpPr/>
          <p:nvPr/>
        </p:nvSpPr>
        <p:spPr>
          <a:xfrm>
            <a:off x="1625312" y="5101555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" name="Google Shape;1132;p73"/>
          <p:cNvGrpSpPr/>
          <p:nvPr/>
        </p:nvGrpSpPr>
        <p:grpSpPr>
          <a:xfrm>
            <a:off x="2572881" y="475711"/>
            <a:ext cx="6691473" cy="3099600"/>
            <a:chOff x="832911" y="751027"/>
            <a:chExt cx="7478177" cy="3641447"/>
          </a:xfrm>
        </p:grpSpPr>
        <p:sp>
          <p:nvSpPr>
            <p:cNvPr id="17" name="Google Shape;1133;p73"/>
            <p:cNvSpPr/>
            <p:nvPr/>
          </p:nvSpPr>
          <p:spPr>
            <a:xfrm>
              <a:off x="832911" y="751027"/>
              <a:ext cx="7478177" cy="3641447"/>
            </a:xfrm>
            <a:custGeom>
              <a:avLst/>
              <a:gdLst/>
              <a:ahLst/>
              <a:cxnLst/>
              <a:rect l="l" t="t" r="r" b="b"/>
              <a:pathLst>
                <a:path w="52666" h="29862" extrusionOk="0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9525" algn="bl" rotWithShape="0">
                <a:srgbClr val="7EFFFF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8" name="Google Shape;1134;p73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9" name="Google Shape;1135;p73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avLst/>
                <a:gdLst/>
                <a:ahLst/>
                <a:cxnLst/>
                <a:rect l="l" t="t" r="r" b="b"/>
                <a:pathLst>
                  <a:path w="52666" h="29862" extrusionOk="0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" name="Google Shape;1136;p73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1797" extrusionOk="0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Google Shape;1137;p73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avLst/>
                <a:gdLst/>
                <a:ahLst/>
                <a:cxnLst/>
                <a:rect l="l" t="t" r="r" b="b"/>
                <a:pathLst>
                  <a:path w="29116" h="29882" extrusionOk="0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1139;p73"/>
          <p:cNvSpPr txBox="1">
            <a:spLocks/>
          </p:cNvSpPr>
          <p:nvPr/>
        </p:nvSpPr>
        <p:spPr>
          <a:xfrm>
            <a:off x="3062512" y="1323065"/>
            <a:ext cx="5712000" cy="1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sz="3000" b="1" i="0" u="none" strike="noStrike" cap="none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fr-FR" sz="5400" kern="0" dirty="0" smtClean="0"/>
              <a:t>Finalement</a:t>
            </a:r>
            <a:endParaRPr lang="fr-FR" sz="5400" kern="0" dirty="0"/>
          </a:p>
        </p:txBody>
      </p:sp>
    </p:spTree>
    <p:extLst>
      <p:ext uri="{BB962C8B-B14F-4D97-AF65-F5344CB8AC3E}">
        <p14:creationId xmlns:p14="http://schemas.microsoft.com/office/powerpoint/2010/main" val="3569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>
                <a:lumMod val="100000"/>
              </a:schemeClr>
            </a:gs>
            <a:gs pos="35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73" name="Google Shape;373;p47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374" name="Google Shape;374;p47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0"/>
                    <a:alpha val="7870"/>
                  </a:srgbClr>
                </a:gs>
                <a:gs pos="100000">
                  <a:srgbClr val="C1FFFF">
                    <a:alpha val="2000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77" name="Google Shape;377;p47"/>
          <p:cNvSpPr/>
          <p:nvPr/>
        </p:nvSpPr>
        <p:spPr>
          <a:xfrm>
            <a:off x="1910600" y="2134151"/>
            <a:ext cx="1214000" cy="12140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5489000" y="2134151"/>
            <a:ext cx="1214000" cy="12140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9067400" y="2134151"/>
            <a:ext cx="1214000" cy="1214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00" dirty="0" smtClean="0"/>
              <a:t>White Hat Hacker</a:t>
            </a:r>
            <a:endParaRPr sz="2600" dirty="0"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C’est un hacker éthique ou un expert en sécurité informatique qui assure la sécurité des systèmes d’information d’une organisation.</a:t>
            </a:r>
            <a:endParaRPr dirty="0"/>
          </a:p>
        </p:txBody>
      </p:sp>
      <p:sp>
        <p:nvSpPr>
          <p:cNvPr id="382" name="Google Shape;382;p47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00" dirty="0" smtClean="0"/>
              <a:t>Grey Hat Hackers</a:t>
            </a:r>
            <a:endParaRPr sz="2600" dirty="0"/>
          </a:p>
        </p:txBody>
      </p:sp>
      <p:sp>
        <p:nvSpPr>
          <p:cNvPr id="383" name="Google Shape;383;p47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 smtClean="0"/>
              <a:t>C’est un hacker ou un groupe de hackers, qui agit parfois avec éthique, et parfois non.</a:t>
            </a:r>
            <a:endParaRPr dirty="0"/>
          </a:p>
        </p:txBody>
      </p:sp>
      <p:sp>
        <p:nvSpPr>
          <p:cNvPr id="384" name="Google Shape;384;p4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Les trois grandes familles des hackers </a:t>
            </a:r>
            <a:endParaRPr dirty="0"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4"/>
          </p:nvPr>
        </p:nvSpPr>
        <p:spPr>
          <a:xfrm>
            <a:off x="8036666" y="3565817"/>
            <a:ext cx="3195334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00" dirty="0" smtClean="0"/>
              <a:t>Black Hat Hackers</a:t>
            </a:r>
            <a:endParaRPr sz="2600" dirty="0"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C’est un hacker mal intentionné, par opposition aux white hats, qui sont les hackers aux bonnes intentions.</a:t>
            </a:r>
            <a:endParaRPr dirty="0"/>
          </a:p>
        </p:txBody>
      </p:sp>
      <p:sp>
        <p:nvSpPr>
          <p:cNvPr id="387" name="Google Shape;387;p47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1075603" y="4243033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4654003" y="4243033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8232403" y="4243033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3" y="2262206"/>
            <a:ext cx="983423" cy="9834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09" y="2195972"/>
            <a:ext cx="1115889" cy="111588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10" y="2095095"/>
            <a:ext cx="1694007" cy="1270505"/>
          </a:xfrm>
          <a:prstGeom prst="rect">
            <a:avLst/>
          </a:prstGeom>
        </p:spPr>
      </p:pic>
      <p:sp>
        <p:nvSpPr>
          <p:cNvPr id="25" name="Rogner un rectangle avec un coin diagonal 2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ogner un rectangle avec un coin diagonal 2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1650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build="p"/>
      <p:bldP spid="383" grpId="0" build="p"/>
      <p:bldP spid="3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>
                <a:lumMod val="100000"/>
              </a:schemeClr>
            </a:gs>
            <a:gs pos="35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/>
          <p:nvPr/>
        </p:nvSpPr>
        <p:spPr>
          <a:xfrm>
            <a:off x="1967817" y="5079767"/>
            <a:ext cx="8359600" cy="2660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dist="952500" dir="6900000" algn="bl" rotWithShape="0">
              <a:srgbClr val="00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73" name="Google Shape;373;p47"/>
          <p:cNvGrpSpPr/>
          <p:nvPr/>
        </p:nvGrpSpPr>
        <p:grpSpPr>
          <a:xfrm>
            <a:off x="641703" y="1732146"/>
            <a:ext cx="10908613" cy="4412525"/>
            <a:chOff x="733913" y="1271159"/>
            <a:chExt cx="3663231" cy="1493948"/>
          </a:xfrm>
        </p:grpSpPr>
        <p:sp>
          <p:nvSpPr>
            <p:cNvPr id="374" name="Google Shape;374;p47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0"/>
                    <a:alpha val="7870"/>
                  </a:srgbClr>
                </a:gs>
                <a:gs pos="100000">
                  <a:srgbClr val="C1FFFF">
                    <a:alpha val="2000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77" name="Google Shape;377;p47"/>
          <p:cNvSpPr/>
          <p:nvPr/>
        </p:nvSpPr>
        <p:spPr>
          <a:xfrm>
            <a:off x="1910600" y="2134151"/>
            <a:ext cx="1214000" cy="12140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5489000" y="2134151"/>
            <a:ext cx="1214000" cy="12140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9067400" y="2134151"/>
            <a:ext cx="1214000" cy="1214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960000" y="35658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00" dirty="0" smtClean="0"/>
              <a:t>White Hat Hacker</a:t>
            </a:r>
            <a:endParaRPr sz="2600" dirty="0"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1"/>
          </p:nvPr>
        </p:nvSpPr>
        <p:spPr>
          <a:xfrm>
            <a:off x="960000" y="4269445"/>
            <a:ext cx="3115200" cy="11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C’est un hacker éthique ou un expert en sécurité informatique qui assure la sécurité des systèmes d’information d’une organisation.</a:t>
            </a:r>
            <a:endParaRPr dirty="0"/>
          </a:p>
        </p:txBody>
      </p:sp>
      <p:sp>
        <p:nvSpPr>
          <p:cNvPr id="382" name="Google Shape;382;p47"/>
          <p:cNvSpPr txBox="1">
            <a:spLocks noGrp="1"/>
          </p:cNvSpPr>
          <p:nvPr>
            <p:ph type="title" idx="2"/>
          </p:nvPr>
        </p:nvSpPr>
        <p:spPr>
          <a:xfrm>
            <a:off x="4538400" y="35658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00" dirty="0" smtClean="0"/>
              <a:t>Grey Hat Hackers</a:t>
            </a:r>
            <a:endParaRPr sz="2600" dirty="0"/>
          </a:p>
        </p:txBody>
      </p:sp>
      <p:sp>
        <p:nvSpPr>
          <p:cNvPr id="383" name="Google Shape;383;p47"/>
          <p:cNvSpPr txBox="1">
            <a:spLocks noGrp="1"/>
          </p:cNvSpPr>
          <p:nvPr>
            <p:ph type="subTitle" idx="3"/>
          </p:nvPr>
        </p:nvSpPr>
        <p:spPr>
          <a:xfrm>
            <a:off x="4538400" y="4269445"/>
            <a:ext cx="3115200" cy="11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 smtClean="0"/>
              <a:t>C’est un hacker ou un groupe de hackers, qui agit parfois avec éthique, et parfois non.</a:t>
            </a:r>
            <a:endParaRPr dirty="0"/>
          </a:p>
        </p:txBody>
      </p:sp>
      <p:sp>
        <p:nvSpPr>
          <p:cNvPr id="384" name="Google Shape;384;p4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Les trois grandes familles des hackers </a:t>
            </a:r>
            <a:endParaRPr dirty="0"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4"/>
          </p:nvPr>
        </p:nvSpPr>
        <p:spPr>
          <a:xfrm>
            <a:off x="8036473" y="3565817"/>
            <a:ext cx="3195527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00" dirty="0" smtClean="0"/>
              <a:t>Black Hat Hackers</a:t>
            </a:r>
            <a:endParaRPr sz="2600" dirty="0"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5"/>
          </p:nvPr>
        </p:nvSpPr>
        <p:spPr>
          <a:xfrm>
            <a:off x="8116800" y="4269445"/>
            <a:ext cx="3115200" cy="11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C’est un hacker mal intentionné, par opposition aux white hats, qui sont les hackers aux bonnes intentions.</a:t>
            </a:r>
            <a:endParaRPr dirty="0"/>
          </a:p>
        </p:txBody>
      </p:sp>
      <p:sp>
        <p:nvSpPr>
          <p:cNvPr id="387" name="Google Shape;387;p47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1075603" y="4243033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4654003" y="4243033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8232403" y="4243033"/>
            <a:ext cx="28840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3" y="2262206"/>
            <a:ext cx="983423" cy="9834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09" y="2195972"/>
            <a:ext cx="1115889" cy="111588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10" y="2095095"/>
            <a:ext cx="1694007" cy="1270505"/>
          </a:xfrm>
          <a:prstGeom prst="rect">
            <a:avLst/>
          </a:prstGeom>
        </p:spPr>
      </p:pic>
      <p:sp>
        <p:nvSpPr>
          <p:cNvPr id="25" name="Google Shape;377;p47"/>
          <p:cNvSpPr/>
          <p:nvPr/>
        </p:nvSpPr>
        <p:spPr>
          <a:xfrm>
            <a:off x="1508596" y="4294616"/>
            <a:ext cx="1566499" cy="14697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algn="bl" rotWithShape="0">
              <a:schemeClr val="l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1" y="4526391"/>
            <a:ext cx="1168657" cy="83749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76185" y="4397158"/>
            <a:ext cx="4914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naheim" panose="020B0604020202020204" charset="0"/>
              </a:rPr>
              <a:t>C'est quelqu'un qui n'a pas d'expérience ou qui manque de connaissances. L'expérience ou les connaissances qui leur manquent sont la façon dont fonctionne un exploit </a:t>
            </a:r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.</a:t>
            </a:r>
            <a:endParaRPr lang="fr-FR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08596" y="5657293"/>
            <a:ext cx="1991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naheim" panose="020B0604020202020204" charset="0"/>
              </a:rPr>
              <a:t>Script </a:t>
            </a:r>
            <a:r>
              <a:rPr lang="fr-FR" sz="2000" dirty="0" err="1" smtClean="0">
                <a:solidFill>
                  <a:schemeClr val="bg1"/>
                </a:solidFill>
                <a:latin typeface="Anaheim" panose="020B0604020202020204" charset="0"/>
              </a:rPr>
              <a:t>kiddie</a:t>
            </a:r>
            <a:endParaRPr lang="fr-FR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29" name="Google Shape;1293;p80"/>
          <p:cNvSpPr/>
          <p:nvPr/>
        </p:nvSpPr>
        <p:spPr>
          <a:xfrm>
            <a:off x="3110878" y="4861983"/>
            <a:ext cx="523368" cy="373675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Rogner un rectangle avec un coin diagonal 30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ogner un rectangle avec un coin diagonal 31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71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build="p"/>
      <p:bldP spid="383" grpId="0" build="p"/>
      <p:bldP spid="386" grpId="0" build="p"/>
      <p:bldP spid="25" grpId="0" animBg="1"/>
      <p:bldP spid="7" grpId="0"/>
      <p:bldP spid="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72"/>
          <p:cNvGrpSpPr/>
          <p:nvPr/>
        </p:nvGrpSpPr>
        <p:grpSpPr>
          <a:xfrm>
            <a:off x="5595125" y="1712943"/>
            <a:ext cx="5491916" cy="4197424"/>
            <a:chOff x="5180547" y="1557498"/>
            <a:chExt cx="4118937" cy="2881527"/>
          </a:xfrm>
        </p:grpSpPr>
        <p:sp>
          <p:nvSpPr>
            <p:cNvPr id="1113" name="Google Shape;1113;p72"/>
            <p:cNvSpPr/>
            <p:nvPr/>
          </p:nvSpPr>
          <p:spPr>
            <a:xfrm>
              <a:off x="5180547" y="1557498"/>
              <a:ext cx="4118937" cy="2868124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4" name="Google Shape;1114;p72"/>
            <p:cNvSpPr/>
            <p:nvPr/>
          </p:nvSpPr>
          <p:spPr>
            <a:xfrm>
              <a:off x="5180547" y="1557498"/>
              <a:ext cx="798630" cy="2847852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5" name="Google Shape;1115;p72"/>
            <p:cNvSpPr/>
            <p:nvPr/>
          </p:nvSpPr>
          <p:spPr>
            <a:xfrm>
              <a:off x="7972780" y="1557498"/>
              <a:ext cx="1326631" cy="2881527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6" name="Google Shape;1116;p7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3200" dirty="0"/>
              <a:t>Pourquoi les hackers piratent </a:t>
            </a:r>
            <a:endParaRPr dirty="0"/>
          </a:p>
        </p:txBody>
      </p:sp>
      <p:sp>
        <p:nvSpPr>
          <p:cNvPr id="1117" name="Google Shape;1117;p72"/>
          <p:cNvSpPr txBox="1">
            <a:spLocks noGrp="1"/>
          </p:cNvSpPr>
          <p:nvPr>
            <p:ph type="body" idx="1"/>
          </p:nvPr>
        </p:nvSpPr>
        <p:spPr>
          <a:xfrm>
            <a:off x="5956284" y="1840717"/>
            <a:ext cx="5073200" cy="39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Voler/faire fuiter des </a:t>
            </a:r>
            <a:r>
              <a:rPr lang="fr-FR" dirty="0" smtClean="0"/>
              <a:t>informations</a:t>
            </a:r>
          </a:p>
          <a:p>
            <a:r>
              <a:rPr lang="fr-FR" dirty="0" smtClean="0"/>
              <a:t> Perturber les services </a:t>
            </a:r>
          </a:p>
          <a:p>
            <a:r>
              <a:rPr lang="fr-FR" dirty="0" smtClean="0"/>
              <a:t>Faire </a:t>
            </a:r>
            <a:r>
              <a:rPr lang="fr-FR" dirty="0"/>
              <a:t>passer un message </a:t>
            </a:r>
            <a:endParaRPr lang="fr-FR" dirty="0" smtClean="0"/>
          </a:p>
          <a:p>
            <a:r>
              <a:rPr lang="fr-FR" dirty="0"/>
              <a:t>Demander de l’argent </a:t>
            </a:r>
            <a:endParaRPr lang="fr-FR" dirty="0" smtClean="0"/>
          </a:p>
          <a:p>
            <a:r>
              <a:rPr lang="fr-FR" dirty="0"/>
              <a:t>Suivre un objectif bien précis </a:t>
            </a:r>
            <a:endParaRPr lang="fr-FR" dirty="0" smtClean="0"/>
          </a:p>
          <a:p>
            <a:r>
              <a:rPr lang="fr-FR" dirty="0"/>
              <a:t>Gagner sa vie en cherchant des failles </a:t>
            </a:r>
            <a:endParaRPr lang="fr-FR" dirty="0" smtClean="0"/>
          </a:p>
          <a:p>
            <a:r>
              <a:rPr lang="fr-FR" dirty="0"/>
              <a:t>La sécurité avant tout </a:t>
            </a:r>
            <a:endParaRPr dirty="0"/>
          </a:p>
        </p:txBody>
      </p:sp>
      <p:grpSp>
        <p:nvGrpSpPr>
          <p:cNvPr id="1118" name="Google Shape;1118;p72"/>
          <p:cNvGrpSpPr/>
          <p:nvPr/>
        </p:nvGrpSpPr>
        <p:grpSpPr>
          <a:xfrm>
            <a:off x="960001" y="1713735"/>
            <a:ext cx="4635208" cy="4197397"/>
            <a:chOff x="733913" y="1271159"/>
            <a:chExt cx="3663231" cy="1493948"/>
          </a:xfrm>
        </p:grpSpPr>
        <p:sp>
          <p:nvSpPr>
            <p:cNvPr id="1119" name="Google Shape;1119;p72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0" name="Google Shape;1120;p72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33725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1" name="Google Shape;1121;p72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41960"/>
                    <a:alpha val="7870"/>
                  </a:srgbClr>
                </a:gs>
                <a:gs pos="100000">
                  <a:srgbClr val="4A98C1">
                    <a:alpha val="37647"/>
                    <a:alpha val="787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23" name="Google Shape;1123;p72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2" y="1725093"/>
            <a:ext cx="4635223" cy="4186039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gner un rectangle avec un coin diagonal 1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805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72"/>
          <p:cNvGrpSpPr/>
          <p:nvPr/>
        </p:nvGrpSpPr>
        <p:grpSpPr>
          <a:xfrm>
            <a:off x="5587262" y="1676088"/>
            <a:ext cx="6495386" cy="4788061"/>
            <a:chOff x="5180547" y="1557498"/>
            <a:chExt cx="4118937" cy="2881527"/>
          </a:xfrm>
        </p:grpSpPr>
        <p:sp>
          <p:nvSpPr>
            <p:cNvPr id="1113" name="Google Shape;1113;p72"/>
            <p:cNvSpPr/>
            <p:nvPr/>
          </p:nvSpPr>
          <p:spPr>
            <a:xfrm>
              <a:off x="5180547" y="1557498"/>
              <a:ext cx="4118937" cy="2868124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4" name="Google Shape;1114;p72"/>
            <p:cNvSpPr/>
            <p:nvPr/>
          </p:nvSpPr>
          <p:spPr>
            <a:xfrm>
              <a:off x="5180547" y="1557498"/>
              <a:ext cx="798630" cy="2847852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5" name="Google Shape;1115;p72"/>
            <p:cNvSpPr/>
            <p:nvPr/>
          </p:nvSpPr>
          <p:spPr>
            <a:xfrm>
              <a:off x="7972780" y="1557498"/>
              <a:ext cx="1326631" cy="2881527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16" name="Google Shape;1116;p7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3200" dirty="0"/>
              <a:t>Des méthodes </a:t>
            </a:r>
            <a:r>
              <a:rPr lang="fr-FR" sz="3200" dirty="0" smtClean="0"/>
              <a:t>très </a:t>
            </a:r>
            <a:r>
              <a:rPr lang="fr-FR" sz="3200" dirty="0"/>
              <a:t>utilisées par les hackers </a:t>
            </a:r>
            <a:endParaRPr dirty="0"/>
          </a:p>
        </p:txBody>
      </p:sp>
      <p:sp>
        <p:nvSpPr>
          <p:cNvPr id="1117" name="Google Shape;1117;p72"/>
          <p:cNvSpPr txBox="1">
            <a:spLocks noGrp="1"/>
          </p:cNvSpPr>
          <p:nvPr>
            <p:ph type="body" idx="1"/>
          </p:nvPr>
        </p:nvSpPr>
        <p:spPr>
          <a:xfrm>
            <a:off x="5668018" y="1728455"/>
            <a:ext cx="6333873" cy="470570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6262" indent="0">
              <a:spcBef>
                <a:spcPts val="0"/>
              </a:spcBef>
              <a:buNone/>
            </a:pPr>
            <a:r>
              <a:rPr lang="fr-FR" sz="2400" b="1" u="sng" dirty="0" smtClean="0"/>
              <a:t>Les injections SQL</a:t>
            </a:r>
          </a:p>
          <a:p>
            <a:pPr marL="186262" indent="0">
              <a:spcBef>
                <a:spcPts val="0"/>
              </a:spcBef>
              <a:buNone/>
            </a:pPr>
            <a:endParaRPr lang="fr-FR" sz="2400" b="1" u="sng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fr-FR" sz="1800" dirty="0" smtClean="0"/>
              <a:t>SQL </a:t>
            </a:r>
            <a:r>
              <a:rPr lang="fr-FR" sz="1800" dirty="0"/>
              <a:t>est un langage permettant de communiquer avec une base de données</a:t>
            </a:r>
            <a:r>
              <a:rPr lang="fr-FR" sz="1800" dirty="0" smtClean="0"/>
              <a:t>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sz="1800" u="sng" dirty="0"/>
              <a:t>les injections </a:t>
            </a:r>
            <a:r>
              <a:rPr lang="fr-FR" sz="1800" u="sng" dirty="0" smtClean="0"/>
              <a:t>SQL</a:t>
            </a:r>
            <a:r>
              <a:rPr lang="fr-FR" sz="1800" dirty="0" smtClean="0"/>
              <a:t> sont </a:t>
            </a:r>
            <a:r>
              <a:rPr lang="fr-FR" sz="1800" dirty="0"/>
              <a:t>un groupe de méthodes d'exploitation de faille de sécurité d'une application qui permet de compromettre la </a:t>
            </a:r>
            <a:r>
              <a:rPr lang="fr-FR" sz="1800" dirty="0" smtClean="0"/>
              <a:t>sécurité d'une </a:t>
            </a:r>
            <a:r>
              <a:rPr lang="fr-FR" sz="1800" dirty="0"/>
              <a:t>base de </a:t>
            </a:r>
            <a:r>
              <a:rPr lang="fr-FR" sz="1800" dirty="0" smtClean="0"/>
              <a:t>donnée</a:t>
            </a:r>
          </a:p>
        </p:txBody>
      </p:sp>
      <p:grpSp>
        <p:nvGrpSpPr>
          <p:cNvPr id="1118" name="Google Shape;1118;p72"/>
          <p:cNvGrpSpPr/>
          <p:nvPr/>
        </p:nvGrpSpPr>
        <p:grpSpPr>
          <a:xfrm>
            <a:off x="180882" y="1676089"/>
            <a:ext cx="5219793" cy="4810436"/>
            <a:chOff x="733913" y="1271159"/>
            <a:chExt cx="3663231" cy="1493948"/>
          </a:xfrm>
        </p:grpSpPr>
        <p:sp>
          <p:nvSpPr>
            <p:cNvPr id="1119" name="Google Shape;1119;p72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0" name="Google Shape;1120;p72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33725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1" name="Google Shape;1121;p72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C1FFFF">
                    <a:alpha val="41960"/>
                    <a:alpha val="7870"/>
                  </a:srgbClr>
                </a:gs>
                <a:gs pos="100000">
                  <a:srgbClr val="4A98C1">
                    <a:alpha val="37647"/>
                    <a:alpha val="787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23" name="Google Shape;1123;p72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" y="1702489"/>
            <a:ext cx="5047485" cy="4720535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gner un rectangle avec un coin diagonal 15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3276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69"/>
          <p:cNvGrpSpPr/>
          <p:nvPr/>
        </p:nvGrpSpPr>
        <p:grpSpPr>
          <a:xfrm>
            <a:off x="225878" y="467543"/>
            <a:ext cx="6975022" cy="6133282"/>
            <a:chOff x="1032863" y="1089998"/>
            <a:chExt cx="3543819" cy="3203808"/>
          </a:xfrm>
        </p:grpSpPr>
        <p:grpSp>
          <p:nvGrpSpPr>
            <p:cNvPr id="1037" name="Google Shape;1037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38" name="Google Shape;1038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46" name="Google Shape;1046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058" name="Google Shape;1058;p69"/>
          <p:cNvSpPr txBox="1">
            <a:spLocks noGrp="1"/>
          </p:cNvSpPr>
          <p:nvPr>
            <p:ph type="subTitle" idx="1"/>
          </p:nvPr>
        </p:nvSpPr>
        <p:spPr>
          <a:xfrm>
            <a:off x="4289658" y="4975114"/>
            <a:ext cx="7920036" cy="15356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eaLnBrk="1" hangingPunct="1"/>
            <a:r>
              <a:rPr lang="en-US" altLang="fr-FR" sz="1800" dirty="0">
                <a:latin typeface="Anaheim" panose="020B0604020202020204" charset="0"/>
              </a:rPr>
              <a:t>SELECT </a:t>
            </a:r>
            <a:r>
              <a:rPr lang="en-US" altLang="fr-FR" sz="1800" dirty="0" smtClean="0">
                <a:latin typeface="Anaheim" panose="020B0604020202020204" charset="0"/>
              </a:rPr>
              <a:t>* </a:t>
            </a:r>
            <a:r>
              <a:rPr lang="en-US" altLang="fr-FR" sz="1800" dirty="0">
                <a:latin typeface="Anaheim" panose="020B0604020202020204" charset="0"/>
              </a:rPr>
              <a:t>FROM `login` WHERE `user</a:t>
            </a:r>
            <a:r>
              <a:rPr lang="en-US" altLang="fr-FR" sz="1800" dirty="0" smtClean="0">
                <a:latin typeface="Anaheim" panose="020B0604020202020204" charset="0"/>
              </a:rPr>
              <a:t>`</a:t>
            </a:r>
            <a:r>
              <a:rPr lang="en-US" altLang="fr-FR" sz="2100" dirty="0" smtClean="0">
                <a:latin typeface="Anaheim" panose="020B0604020202020204" charset="0"/>
              </a:rPr>
              <a:t>=‘ </a:t>
            </a:r>
            <a:r>
              <a:rPr lang="en-US" altLang="fr-FR" sz="2100" u="sng" dirty="0" smtClean="0">
                <a:solidFill>
                  <a:srgbClr val="FF0000"/>
                </a:solidFill>
                <a:latin typeface="Anaheim" panose="020B0604020202020204" charset="0"/>
              </a:rPr>
              <a:t>    </a:t>
            </a:r>
            <a:r>
              <a:rPr lang="en-US" altLang="fr-FR" sz="2100" dirty="0" smtClean="0">
                <a:latin typeface="Anaheim" panose="020B0604020202020204" charset="0"/>
              </a:rPr>
              <a:t>’ </a:t>
            </a:r>
            <a:r>
              <a:rPr lang="en-US" altLang="fr-FR" sz="2100" dirty="0">
                <a:latin typeface="Anaheim" panose="020B0604020202020204" charset="0"/>
              </a:rPr>
              <a:t>AND </a:t>
            </a:r>
            <a:r>
              <a:rPr lang="en-US" altLang="fr-FR" sz="1800" dirty="0">
                <a:latin typeface="Anaheim" panose="020B0604020202020204" charset="0"/>
              </a:rPr>
              <a:t>`pass</a:t>
            </a:r>
            <a:r>
              <a:rPr lang="en-US" altLang="fr-FR" sz="1800" dirty="0" smtClean="0">
                <a:latin typeface="Anaheim" panose="020B0604020202020204" charset="0"/>
              </a:rPr>
              <a:t>`</a:t>
            </a:r>
            <a:r>
              <a:rPr lang="en-US" altLang="fr-FR" sz="2100" dirty="0" smtClean="0">
                <a:latin typeface="Anaheim" panose="020B0604020202020204" charset="0"/>
              </a:rPr>
              <a:t>=‘</a:t>
            </a:r>
            <a:r>
              <a:rPr lang="en-US" altLang="fr-FR" sz="2100" u="sng" dirty="0" smtClean="0">
                <a:solidFill>
                  <a:srgbClr val="FF0000"/>
                </a:solidFill>
                <a:latin typeface="Anaheim" panose="020B0604020202020204" charset="0"/>
              </a:rPr>
              <a:t>            </a:t>
            </a:r>
            <a:r>
              <a:rPr lang="en-US" altLang="fr-FR" sz="2100" dirty="0" smtClean="0">
                <a:latin typeface="Anaheim" panose="020B0604020202020204" charset="0"/>
              </a:rPr>
              <a:t>’</a:t>
            </a:r>
            <a:endParaRPr lang="en-US" altLang="fr-FR" sz="2100" dirty="0">
              <a:latin typeface="Anaheim" panose="020B0604020202020204" charset="0"/>
            </a:endParaRPr>
          </a:p>
        </p:txBody>
      </p:sp>
      <p:sp>
        <p:nvSpPr>
          <p:cNvPr id="1059" name="Google Shape;1059;p69"/>
          <p:cNvSpPr/>
          <p:nvPr/>
        </p:nvSpPr>
        <p:spPr>
          <a:xfrm>
            <a:off x="5859484" y="5955757"/>
            <a:ext cx="3878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7" name="Content Placeholder 3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6" y="785812"/>
            <a:ext cx="6686669" cy="38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53270" y="2428679"/>
            <a:ext cx="127065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 smtClean="0">
                <a:solidFill>
                  <a:schemeClr val="bg1"/>
                </a:solidFill>
                <a:latin typeface="Anaheim" panose="020B0604020202020204" charset="0"/>
              </a:rPr>
              <a:t>Ali</a:t>
            </a:r>
            <a:endParaRPr lang="en-US" altLang="fr-FR" sz="1600" b="1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5808846" y="2856213"/>
            <a:ext cx="1115080" cy="3696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fr-FR" sz="1800" b="1" dirty="0" smtClean="0">
                <a:solidFill>
                  <a:schemeClr val="bg1"/>
                </a:solidFill>
                <a:latin typeface="Anaheim" panose="020B0604020202020204" charset="0"/>
              </a:rPr>
              <a:t>ISCAE</a:t>
            </a:r>
            <a:endParaRPr lang="en-US" altLang="fr-FR" sz="1800" b="1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30" name="Google Shape;1292;p80"/>
          <p:cNvSpPr/>
          <p:nvPr/>
        </p:nvSpPr>
        <p:spPr>
          <a:xfrm flipH="1">
            <a:off x="5096123" y="2531062"/>
            <a:ext cx="402737" cy="26912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1292;p80"/>
          <p:cNvSpPr/>
          <p:nvPr/>
        </p:nvSpPr>
        <p:spPr>
          <a:xfrm flipH="1">
            <a:off x="5156443" y="2884298"/>
            <a:ext cx="402737" cy="26912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47429" y="785812"/>
            <a:ext cx="4296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>
                <a:solidFill>
                  <a:schemeClr val="bg1"/>
                </a:solidFill>
                <a:latin typeface="Kodchasan" panose="020B0604020202020204" charset="-34"/>
                <a:cs typeface="Kodchasan" panose="020B0604020202020204" charset="-34"/>
              </a:rPr>
              <a:t>Injection SQL </a:t>
            </a:r>
            <a:endParaRPr lang="fr-FR" sz="3000" dirty="0">
              <a:solidFill>
                <a:schemeClr val="bg1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32" name="Rogner un rectangle avec un coin diagonal 31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496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2787 -2.22222E-6 C 0.18529 -2.22222E-6 0.25639 0.12384 0.25639 0.22616 L 0.25639 0.4525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2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20404 4.44444E-6 C 0.29519 4.44444E-6 0.40821 0.10671 0.40821 0.19351 L 0.40821 0.3879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69"/>
          <p:cNvGrpSpPr/>
          <p:nvPr/>
        </p:nvGrpSpPr>
        <p:grpSpPr>
          <a:xfrm>
            <a:off x="225878" y="467543"/>
            <a:ext cx="6975022" cy="6133282"/>
            <a:chOff x="1032863" y="1089998"/>
            <a:chExt cx="3543819" cy="3203808"/>
          </a:xfrm>
        </p:grpSpPr>
        <p:grpSp>
          <p:nvGrpSpPr>
            <p:cNvPr id="1037" name="Google Shape;1037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38" name="Google Shape;1038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dist="19050" algn="bl" rotWithShape="0">
                  <a:schemeClr val="lt2"/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69"/>
            <p:cNvGrpSpPr/>
            <p:nvPr/>
          </p:nvGrpSpPr>
          <p:grpSpPr>
            <a:xfrm>
              <a:off x="1032863" y="1089998"/>
              <a:ext cx="3543819" cy="3203808"/>
              <a:chOff x="996075" y="1070360"/>
              <a:chExt cx="3543819" cy="3203808"/>
            </a:xfrm>
          </p:grpSpPr>
          <p:sp>
            <p:nvSpPr>
              <p:cNvPr id="1046" name="Google Shape;1046;p69"/>
              <p:cNvSpPr/>
              <p:nvPr/>
            </p:nvSpPr>
            <p:spPr>
              <a:xfrm>
                <a:off x="996075" y="1177795"/>
                <a:ext cx="3543819" cy="2399504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64948" extrusionOk="0">
                    <a:moveTo>
                      <a:pt x="3184" y="0"/>
                    </a:moveTo>
                    <a:cubicBezTo>
                      <a:pt x="1444" y="0"/>
                      <a:pt x="1" y="1444"/>
                      <a:pt x="1" y="3184"/>
                    </a:cubicBezTo>
                    <a:lnTo>
                      <a:pt x="1" y="61764"/>
                    </a:lnTo>
                    <a:cubicBezTo>
                      <a:pt x="1" y="63525"/>
                      <a:pt x="1444" y="64948"/>
                      <a:pt x="3184" y="64948"/>
                    </a:cubicBezTo>
                    <a:lnTo>
                      <a:pt x="92731" y="64948"/>
                    </a:lnTo>
                    <a:cubicBezTo>
                      <a:pt x="94492" y="64948"/>
                      <a:pt x="95914" y="63525"/>
                      <a:pt x="95914" y="61764"/>
                    </a:cubicBezTo>
                    <a:lnTo>
                      <a:pt x="95914" y="3184"/>
                    </a:lnTo>
                    <a:cubicBezTo>
                      <a:pt x="95914" y="1444"/>
                      <a:pt x="94492" y="0"/>
                      <a:pt x="927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9"/>
              <p:cNvSpPr/>
              <p:nvPr/>
            </p:nvSpPr>
            <p:spPr>
              <a:xfrm>
                <a:off x="996075" y="1070360"/>
                <a:ext cx="3543819" cy="2186996"/>
              </a:xfrm>
              <a:custGeom>
                <a:avLst/>
                <a:gdLst/>
                <a:ahLst/>
                <a:cxnLst/>
                <a:rect l="l" t="t" r="r" b="b"/>
                <a:pathLst>
                  <a:path w="95915" h="59196" extrusionOk="0">
                    <a:moveTo>
                      <a:pt x="92731" y="3142"/>
                    </a:moveTo>
                    <a:lnTo>
                      <a:pt x="92731" y="55567"/>
                    </a:lnTo>
                    <a:lnTo>
                      <a:pt x="3184" y="55567"/>
                    </a:lnTo>
                    <a:lnTo>
                      <a:pt x="3184" y="3142"/>
                    </a:lnTo>
                    <a:close/>
                    <a:moveTo>
                      <a:pt x="3184" y="1"/>
                    </a:moveTo>
                    <a:cubicBezTo>
                      <a:pt x="1444" y="1"/>
                      <a:pt x="1" y="1423"/>
                      <a:pt x="1" y="3184"/>
                    </a:cubicBezTo>
                    <a:lnTo>
                      <a:pt x="1" y="59196"/>
                    </a:lnTo>
                    <a:lnTo>
                      <a:pt x="95914" y="59196"/>
                    </a:lnTo>
                    <a:lnTo>
                      <a:pt x="95914" y="3184"/>
                    </a:lnTo>
                    <a:cubicBezTo>
                      <a:pt x="95914" y="1423"/>
                      <a:pt x="94492" y="1"/>
                      <a:pt x="927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9"/>
              <p:cNvSpPr/>
              <p:nvPr/>
            </p:nvSpPr>
            <p:spPr>
              <a:xfrm>
                <a:off x="2369182" y="3577231"/>
                <a:ext cx="797586" cy="43210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11696" extrusionOk="0">
                    <a:moveTo>
                      <a:pt x="1" y="1"/>
                    </a:moveTo>
                    <a:lnTo>
                      <a:pt x="1" y="11695"/>
                    </a:lnTo>
                    <a:lnTo>
                      <a:pt x="21586" y="11695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9"/>
              <p:cNvSpPr/>
              <p:nvPr/>
            </p:nvSpPr>
            <p:spPr>
              <a:xfrm>
                <a:off x="2061781" y="4009297"/>
                <a:ext cx="141239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38227" h="3184" extrusionOk="0">
                    <a:moveTo>
                      <a:pt x="1" y="0"/>
                    </a:moveTo>
                    <a:lnTo>
                      <a:pt x="1" y="3184"/>
                    </a:lnTo>
                    <a:lnTo>
                      <a:pt x="38226" y="3184"/>
                    </a:lnTo>
                    <a:lnTo>
                      <a:pt x="3822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9"/>
              <p:cNvSpPr/>
              <p:nvPr/>
            </p:nvSpPr>
            <p:spPr>
              <a:xfrm>
                <a:off x="2693061" y="3335725"/>
                <a:ext cx="150598" cy="150588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0"/>
                    </a:moveTo>
                    <a:cubicBezTo>
                      <a:pt x="913" y="0"/>
                      <a:pt x="1" y="913"/>
                      <a:pt x="1" y="2038"/>
                    </a:cubicBezTo>
                    <a:cubicBezTo>
                      <a:pt x="1" y="3163"/>
                      <a:pt x="913" y="4075"/>
                      <a:pt x="2038" y="4075"/>
                    </a:cubicBezTo>
                    <a:cubicBezTo>
                      <a:pt x="3163" y="4075"/>
                      <a:pt x="4076" y="3163"/>
                      <a:pt x="4076" y="2038"/>
                    </a:cubicBezTo>
                    <a:cubicBezTo>
                      <a:pt x="4076" y="913"/>
                      <a:pt x="3163" y="0"/>
                      <a:pt x="20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9"/>
              <p:cNvSpPr/>
              <p:nvPr/>
            </p:nvSpPr>
            <p:spPr>
              <a:xfrm>
                <a:off x="2369182" y="3577231"/>
                <a:ext cx="797586" cy="301139"/>
              </a:xfrm>
              <a:custGeom>
                <a:avLst/>
                <a:gdLst/>
                <a:ahLst/>
                <a:cxnLst/>
                <a:rect l="l" t="t" r="r" b="b"/>
                <a:pathLst>
                  <a:path w="21587" h="8151" extrusionOk="0">
                    <a:moveTo>
                      <a:pt x="1" y="1"/>
                    </a:moveTo>
                    <a:lnTo>
                      <a:pt x="1" y="8151"/>
                    </a:lnTo>
                    <a:lnTo>
                      <a:pt x="21586" y="4967"/>
                    </a:lnTo>
                    <a:lnTo>
                      <a:pt x="21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9"/>
              <p:cNvSpPr/>
              <p:nvPr/>
            </p:nvSpPr>
            <p:spPr>
              <a:xfrm>
                <a:off x="1036490" y="4123568"/>
                <a:ext cx="3503400" cy="1506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27" name="Content Placeholder 3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6" y="785812"/>
            <a:ext cx="6686669" cy="38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53270" y="2428679"/>
            <a:ext cx="127065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 smtClean="0">
                <a:solidFill>
                  <a:schemeClr val="bg1"/>
                </a:solidFill>
                <a:latin typeface="Anaheim" panose="020B0604020202020204" charset="0"/>
              </a:rPr>
              <a:t>Ali</a:t>
            </a:r>
            <a:endParaRPr lang="en-US" altLang="fr-FR" sz="1600" b="1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5808846" y="2856213"/>
            <a:ext cx="1115080" cy="3696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fr-FR" sz="1800" b="1" dirty="0" smtClean="0">
                <a:solidFill>
                  <a:schemeClr val="bg1"/>
                </a:solidFill>
                <a:latin typeface="Anaheim" panose="020B0604020202020204" charset="0"/>
              </a:rPr>
              <a:t>ISCAE</a:t>
            </a:r>
            <a:endParaRPr lang="en-US" altLang="fr-FR" sz="1800" b="1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30" name="Google Shape;1292;p80"/>
          <p:cNvSpPr/>
          <p:nvPr/>
        </p:nvSpPr>
        <p:spPr>
          <a:xfrm flipH="1">
            <a:off x="5096123" y="2531062"/>
            <a:ext cx="402737" cy="26912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1292;p80"/>
          <p:cNvSpPr/>
          <p:nvPr/>
        </p:nvSpPr>
        <p:spPr>
          <a:xfrm flipH="1">
            <a:off x="5156443" y="2884298"/>
            <a:ext cx="402737" cy="269124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47429" y="785812"/>
            <a:ext cx="4296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>
                <a:solidFill>
                  <a:schemeClr val="bg1"/>
                </a:solidFill>
                <a:latin typeface="Kodchasan" panose="020B0604020202020204" charset="-34"/>
                <a:cs typeface="Kodchasan" panose="020B0604020202020204" charset="-34"/>
              </a:rPr>
              <a:t>Injection SQL </a:t>
            </a:r>
            <a:endParaRPr lang="fr-FR" sz="3000" dirty="0">
              <a:solidFill>
                <a:schemeClr val="bg1"/>
              </a:solidFill>
              <a:latin typeface="Kodchasan" panose="020B0604020202020204" charset="-34"/>
              <a:cs typeface="Kodchasan" panose="020B0604020202020204" charset="-34"/>
            </a:endParaRPr>
          </a:p>
        </p:txBody>
      </p:sp>
      <p:sp>
        <p:nvSpPr>
          <p:cNvPr id="33" name="Rogner un rectangle avec un coin diagonal 32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ogner un rectangle avec un coin diagonal 39"/>
          <p:cNvSpPr/>
          <p:nvPr/>
        </p:nvSpPr>
        <p:spPr>
          <a:xfrm>
            <a:off x="10837553" y="16840"/>
            <a:ext cx="1344706" cy="60511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1256265" y="16840"/>
            <a:ext cx="50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naheim" panose="020B060402020202020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692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1"/>
          <p:cNvGrpSpPr/>
          <p:nvPr/>
        </p:nvGrpSpPr>
        <p:grpSpPr>
          <a:xfrm>
            <a:off x="1229162" y="1729525"/>
            <a:ext cx="10002837" cy="4845446"/>
            <a:chOff x="733913" y="1271159"/>
            <a:chExt cx="3663231" cy="1493948"/>
          </a:xfrm>
        </p:grpSpPr>
        <p:sp>
          <p:nvSpPr>
            <p:cNvPr id="269" name="Google Shape;269;p41"/>
            <p:cNvSpPr/>
            <p:nvPr/>
          </p:nvSpPr>
          <p:spPr>
            <a:xfrm>
              <a:off x="733913" y="1271159"/>
              <a:ext cx="3663231" cy="1486999"/>
            </a:xfrm>
            <a:custGeom>
              <a:avLst/>
              <a:gdLst/>
              <a:ahLst/>
              <a:cxnLst/>
              <a:rect l="l" t="t" r="r" b="b"/>
              <a:pathLst>
                <a:path w="74562" h="17119" extrusionOk="0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19050" algn="bl" rotWithShape="0">
                <a:schemeClr val="lt2"/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33913" y="1271159"/>
              <a:ext cx="710272" cy="1476489"/>
            </a:xfrm>
            <a:custGeom>
              <a:avLst/>
              <a:gdLst/>
              <a:ahLst/>
              <a:cxnLst/>
              <a:rect l="l" t="t" r="r" b="b"/>
              <a:pathLst>
                <a:path w="14457" h="16998" extrusionOk="0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3217222" y="1271159"/>
              <a:ext cx="1179857" cy="1493948"/>
            </a:xfrm>
            <a:custGeom>
              <a:avLst/>
              <a:gdLst/>
              <a:ahLst/>
              <a:cxnLst/>
              <a:rect l="l" t="t" r="r" b="b"/>
              <a:pathLst>
                <a:path w="24015" h="17199" extrusionOk="0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2727500" y="1931900"/>
            <a:ext cx="6659388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La table Login de la base de donnée</a:t>
            </a:r>
            <a:endParaRPr dirty="0"/>
          </a:p>
        </p:txBody>
      </p:sp>
      <p:sp>
        <p:nvSpPr>
          <p:cNvPr id="280" name="Google Shape;280;p41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 smtClean="0"/>
              <a:t>Injection SQL</a:t>
            </a:r>
            <a:endParaRPr dirty="0"/>
          </a:p>
        </p:txBody>
      </p:sp>
      <p:sp>
        <p:nvSpPr>
          <p:cNvPr id="284" name="Google Shape;284;p41"/>
          <p:cNvSpPr/>
          <p:nvPr/>
        </p:nvSpPr>
        <p:spPr>
          <a:xfrm>
            <a:off x="2635191" y="2570231"/>
            <a:ext cx="6798673" cy="6526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1802815" y="1356967"/>
            <a:ext cx="8586400" cy="2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273;p41"/>
          <p:cNvSpPr txBox="1">
            <a:spLocks noGrp="1"/>
          </p:cNvSpPr>
          <p:nvPr>
            <p:ph type="subTitle" idx="1"/>
          </p:nvPr>
        </p:nvSpPr>
        <p:spPr>
          <a:xfrm>
            <a:off x="2635191" y="4394083"/>
            <a:ext cx="8042100" cy="1109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1" indent="0"/>
            <a:endParaRPr lang="en-US" altLang="fr-FR" sz="2000" dirty="0">
              <a:ea typeface="ＭＳ Ｐゴシック" panose="020B0600070205080204" pitchFamily="34" charset="-128"/>
            </a:endParaRPr>
          </a:p>
          <a:p>
            <a:pPr marL="0" indent="0"/>
            <a:endParaRPr sz="2400" dirty="0">
              <a:solidFill>
                <a:srgbClr val="FF0000"/>
              </a:solidFill>
              <a:latin typeface="Anaheim" panose="020B060402020202020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94017"/>
              </p:ext>
            </p:extLst>
          </p:nvPr>
        </p:nvGraphicFramePr>
        <p:xfrm>
          <a:off x="2058987" y="2922587"/>
          <a:ext cx="7693025" cy="1036320"/>
        </p:xfrm>
        <a:graphic>
          <a:graphicData uri="http://schemas.openxmlformats.org/drawingml/2006/table">
            <a:tbl>
              <a:tblPr/>
              <a:tblGrid>
                <a:gridCol w="3846512"/>
                <a:gridCol w="3846513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1200"/>
                        </a:spcBef>
                        <a:buClr>
                          <a:srgbClr val="A6A6A6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r-F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  <a:ea typeface="ＭＳ Ｐゴシック" panose="020B0600070205080204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1200"/>
                        </a:spcBef>
                        <a:buClr>
                          <a:srgbClr val="A6A6A6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r-F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sto MT" panose="02040603050505030304" pitchFamily="18" charset="0"/>
                          <a:ea typeface="ＭＳ Ｐゴシック" panose="020B0600070205080204" pitchFamily="34" charset="-128"/>
                        </a:rPr>
                        <a:t>pass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1200"/>
                        </a:spcBef>
                        <a:buClr>
                          <a:srgbClr val="A6A6A6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ＭＳ Ｐゴシック" panose="020B0600070205080204" pitchFamily="34" charset="-128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4D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400"/>
                        </a:spcBef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1200"/>
                        </a:spcBef>
                        <a:buClr>
                          <a:srgbClr val="A6A6A6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1200"/>
                        </a:spcBef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defRPr>
                          <a:solidFill>
                            <a:srgbClr val="404040"/>
                          </a:solidFill>
                          <a:latin typeface="Calisto MT" panose="0204060305050503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ＭＳ Ｐゴシック" panose="020B0600070205080204" pitchFamily="34" charset="-128"/>
                        </a:rPr>
                        <a:t>ISCAE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4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39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12140</TotalTime>
  <Words>1265</Words>
  <Application>Microsoft Office PowerPoint</Application>
  <PresentationFormat>Grand écran</PresentationFormat>
  <Paragraphs>233</Paragraphs>
  <Slides>29</Slides>
  <Notes>29</Notes>
  <HiddenSlides>3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13</vt:i4>
      </vt:variant>
      <vt:variant>
        <vt:lpstr>Titres des diapositives</vt:lpstr>
      </vt:variant>
      <vt:variant>
        <vt:i4>29</vt:i4>
      </vt:variant>
    </vt:vector>
  </HeadingPairs>
  <TitlesOfParts>
    <vt:vector size="52" baseType="lpstr">
      <vt:lpstr>ＭＳ Ｐゴシック</vt:lpstr>
      <vt:lpstr>Anaheim</vt:lpstr>
      <vt:lpstr>Arial</vt:lpstr>
      <vt:lpstr>Bebas Neue</vt:lpstr>
      <vt:lpstr>Calibri</vt:lpstr>
      <vt:lpstr>Calisto MT</vt:lpstr>
      <vt:lpstr>Fira Sans</vt:lpstr>
      <vt:lpstr>Kodchasan</vt:lpstr>
      <vt:lpstr>Roboto Condensed Light</vt:lpstr>
      <vt:lpstr>Wingdings</vt:lpstr>
      <vt:lpstr>Web Maintenance Tips for Online Business by Slidesgo</vt:lpstr>
      <vt:lpstr>1_Web Maintenance Tips for Online Business by Slidesgo</vt:lpstr>
      <vt:lpstr>2_Web Maintenance Tips for Online Business by Slidesgo</vt:lpstr>
      <vt:lpstr>3_Web Maintenance Tips for Online Business by Slidesgo</vt:lpstr>
      <vt:lpstr>4_Web Maintenance Tips for Online Business by Slidesgo</vt:lpstr>
      <vt:lpstr>5_Web Maintenance Tips for Online Business by Slidesgo</vt:lpstr>
      <vt:lpstr>6_Web Maintenance Tips for Online Business by Slidesgo</vt:lpstr>
      <vt:lpstr>7_Web Maintenance Tips for Online Business by Slidesgo</vt:lpstr>
      <vt:lpstr>8_Web Maintenance Tips for Online Business by Slidesgo</vt:lpstr>
      <vt:lpstr>9_Web Maintenance Tips for Online Business by Slidesgo</vt:lpstr>
      <vt:lpstr>10_Web Maintenance Tips for Online Business by Slidesgo</vt:lpstr>
      <vt:lpstr>11_Web Maintenance Tips for Online Business by Slidesgo</vt:lpstr>
      <vt:lpstr>13_Web Maintenance Tips for Online Business by Slidesgo</vt:lpstr>
      <vt:lpstr>Méthodes utilisées par les hackers</vt:lpstr>
      <vt:lpstr>PLAN DE LA PRESENTATION</vt:lpstr>
      <vt:lpstr>White Hat Hacker</vt:lpstr>
      <vt:lpstr>White Hat Hacker</vt:lpstr>
      <vt:lpstr>Pourquoi les hackers piratent </vt:lpstr>
      <vt:lpstr>Des méthodes très utilisées par les hackers </vt:lpstr>
      <vt:lpstr>Présentation PowerPoint</vt:lpstr>
      <vt:lpstr>Présentation PowerPoint</vt:lpstr>
      <vt:lpstr>La table Login de la base de donnée</vt:lpstr>
      <vt:lpstr>Sytaxe importante</vt:lpstr>
      <vt:lpstr>Présentation PowerPoint</vt:lpstr>
      <vt:lpstr>Présentation PowerPoint</vt:lpstr>
      <vt:lpstr>Présentation PowerPoint</vt:lpstr>
      <vt:lpstr>Injection SQL</vt:lpstr>
      <vt:lpstr>Des méthodes très utilisées par les hackers </vt:lpstr>
      <vt:lpstr>Présentation PowerPoint</vt:lpstr>
      <vt:lpstr>Cross-Site Scripting (XSS)</vt:lpstr>
      <vt:lpstr>Présentation PowerPoint</vt:lpstr>
      <vt:lpstr>Présentation PowerPoint</vt:lpstr>
      <vt:lpstr>Des méthodes classiques pour hacker un compte</vt:lpstr>
      <vt:lpstr>Présentation PowerPoint</vt:lpstr>
      <vt:lpstr>Présentation PowerPoint</vt:lpstr>
      <vt:lpstr>Attaque de phishing </vt:lpstr>
      <vt:lpstr>Présentation PowerPoint</vt:lpstr>
      <vt:lpstr>Présentation PowerPoint</vt:lpstr>
      <vt:lpstr>Google dorking </vt:lpstr>
      <vt:lpstr>Présentation PowerPoint</vt:lpstr>
      <vt:lpstr>Présentation PowerPoint</vt:lpstr>
      <vt:lpstr>on vous remercie infiniment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MAINTENANCE TIPS FOR ONLINE BUSINESS</dc:title>
  <dc:creator>Utilisateur Windows</dc:creator>
  <cp:lastModifiedBy>Utilisateur Windows</cp:lastModifiedBy>
  <cp:revision>127</cp:revision>
  <dcterms:created xsi:type="dcterms:W3CDTF">2022-06-06T17:13:56Z</dcterms:created>
  <dcterms:modified xsi:type="dcterms:W3CDTF">2022-06-20T23:02:39Z</dcterms:modified>
</cp:coreProperties>
</file>