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51BA-5661-4F84-9BA6-BCDE7C72B76E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C171-473E-4658-8E3C-DD5F63A8B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51BA-5661-4F84-9BA6-BCDE7C72B76E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C171-473E-4658-8E3C-DD5F63A8B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2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b="1" smtClean="0">
                <a:latin typeface="Raleway bold"/>
              </a:rPr>
              <a:t>Sujet : </a:t>
            </a:r>
            <a:r>
              <a:rPr lang="fr-FR" sz="2800" b="1" i="1" smtClean="0"/>
              <a:t>Conception et réalisation d’une plateforme de mise en relation entre les</a:t>
            </a:r>
            <a:br>
              <a:rPr lang="fr-FR" sz="2800" b="1" i="1" smtClean="0"/>
            </a:br>
            <a:r>
              <a:rPr lang="fr-FR" sz="2800" b="1" i="1" smtClean="0"/>
              <a:t>professionnels et les usagers</a:t>
            </a:r>
            <a:r>
              <a:rPr lang="fr-FR" sz="2800" b="1" smtClean="0"/>
              <a:t>.</a:t>
            </a:r>
            <a:endParaRPr lang="fr-ML" sz="2800">
              <a:latin typeface="Raleway bold"/>
            </a:endParaRPr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3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7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3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6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Raleway bold</vt:lpstr>
      <vt:lpstr>Thème Office</vt:lpstr>
      <vt:lpstr>Sujet : Conception et réalisation d’une plateforme de mise en relation entre les professionnels et les usagers.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 : Conception et réalisation d’une plateforme de mise en relation entre les professionnels et les usagers.</dc:title>
  <dc:creator>cheikh maar</dc:creator>
  <cp:lastModifiedBy>cheikh maar</cp:lastModifiedBy>
  <cp:revision>1</cp:revision>
  <dcterms:created xsi:type="dcterms:W3CDTF">2022-12-28T14:15:50Z</dcterms:created>
  <dcterms:modified xsi:type="dcterms:W3CDTF">2022-12-28T14:15:50Z</dcterms:modified>
</cp:coreProperties>
</file>