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Montserrat" charset="0"/>
      <p:regular r:id="rId7"/>
      <p:bold r:id="rId8"/>
      <p:italic r:id="rId9"/>
      <p:boldItalic r:id="rId10"/>
    </p:embeddedFont>
    <p:embeddedFont>
      <p:font typeface="Robo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328097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328097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328097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328097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328097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328097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student/checkpoints/561f52f2-0d1c-4f61-9f2a-71d96a9a709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fr" sz="1800" b="1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Digital </a:t>
            </a:r>
            <a:r>
              <a:rPr lang="fr" sz="1800" b="1" dirty="0" smtClean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lang="fr" sz="1800" b="1" dirty="0" smtClean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smtClean="0"/>
              <a:t>6 weeks content calendar</a:t>
            </a:r>
            <a:r>
              <a:rPr lang="fr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800" b="1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Checkpoint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/>
            <a:r>
              <a:rPr lang="en-US" sz="1100" dirty="0" smtClean="0"/>
              <a:t>Your goal is to grow your social media channels as a Business.</a:t>
            </a:r>
            <a:br>
              <a:rPr lang="en-US" sz="1100" dirty="0" smtClean="0"/>
            </a:br>
            <a:r>
              <a:rPr lang="en-US" sz="1100" dirty="0" smtClean="0"/>
              <a:t>Checkpoint Deliverable : Establish a 6 weeks content calendar using the template given in this chapter.</a:t>
            </a:r>
            <a:endParaRPr lang="en-US" sz="1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50975"/>
            <a:ext cx="8520600" cy="26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Instructions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Steps to follow: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Choose at least two social media platforms you will be working on depending on your target audience and stating the reason behind that.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Based on the number of content you can produce (A Minimum of one post per day is required for every platform) Make a timeline for a week using the content types.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content ideas for each content type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Place the content ideas into your calendar specifying the format and the details for each content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Specify the metrics you will be tracking for each platform in your calendar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613950"/>
            <a:ext cx="8520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 algn="ctr"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lvl="0" indent="0" algn="ctr">
              <a:buNone/>
            </a:pPr>
            <a:r>
              <a:rPr lang="en-US" sz="1400" b="1" u="sng" dirty="0" smtClean="0">
                <a:solidFill>
                  <a:schemeClr val="tx1"/>
                </a:solidFill>
              </a:rPr>
              <a:t>Social Media Platforms Selection</a:t>
            </a:r>
          </a:p>
          <a:p>
            <a:pPr lvl="0" indent="0" algn="ctr">
              <a:buNone/>
            </a:pPr>
            <a:endParaRPr lang="en-US" sz="1400" b="1" dirty="0" smtClean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indent="0"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are many social media platform with different shining area; so we have to select the right tool to target the correct audience at the right time with the best approach. The BMC shows that our business include and target both B2B &amp; B2C, for that the best SMP to ideal tools are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LinkedIn.</a:t>
            </a:r>
          </a:p>
          <a:p>
            <a:pPr lvl="0" indent="0" algn="ctr">
              <a:buNone/>
            </a:pPr>
            <a:endParaRPr lang="fr" sz="1200" b="1" dirty="0" smtClean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the universal social media network. With more than 2billion monthly users,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hosts over a quarter of the world’s population, providing advertisers with an unparalleled opportunity to reach virtually anyone and everyone. When it comes to ecommerce,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excels at lead generation. Pricing varies widely and we can start with any budget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LinkedIn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another unique social platform that revolves primarily around the B2B market. LinkedIn has an estimated 227 million monthly active users, evenly split between male and female users. 61% of users fall into the 30-64 age range bracket.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3400" y="552893"/>
            <a:ext cx="8081100" cy="4019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22500"/>
              </a:lnSpc>
              <a:buNone/>
            </a:pPr>
            <a:r>
              <a:rPr lang="en-US" sz="1600" b="1" u="sng" dirty="0" smtClean="0">
                <a:solidFill>
                  <a:schemeClr val="tx1"/>
                </a:solidFill>
              </a:rPr>
              <a:t>Social Media Platforms </a:t>
            </a:r>
            <a:r>
              <a:rPr lang="en-US" sz="1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</a:t>
            </a:r>
          </a:p>
          <a:p>
            <a:pPr marL="0" lvl="0" indent="0">
              <a:lnSpc>
                <a:spcPct val="122500"/>
              </a:lnSpc>
              <a:buNone/>
            </a:pPr>
            <a:endParaRPr lang="en-US" sz="1200" b="1" dirty="0" smtClean="0">
              <a:solidFill>
                <a:schemeClr val="tx1"/>
              </a:solidFill>
              <a:highlight>
                <a:srgbClr val="FFFFFF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lvl="0" indent="0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Throughout the years many tools have been created to make digital marketing easier and more efficient; here comes the following content type percentage</a:t>
            </a:r>
            <a:endParaRPr lang="en-US" sz="1200" b="1" dirty="0" smtClean="0">
              <a:solidFill>
                <a:schemeClr val="tx1"/>
              </a:solidFill>
              <a:highlight>
                <a:srgbClr val="FFFFFF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lvl="0" indent="0">
              <a:lnSpc>
                <a:spcPct val="122500"/>
              </a:lnSpc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-Informative Content : 30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%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Event &amp; Newsletter – Why &amp; How to use our services sows benefit – Statistics business growth opportunity…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Educational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 :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%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Storytelling – Soft skills – Market place strategy – how to start your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busseniss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Emotional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 :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%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Emotional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success stories – Motion pictures showing happiness or sadness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Brand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 : 15%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Logo &amp; Video and other entertainment created by advertiser sharing values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Hard Selling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 : 10% 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Promotion limited time – Act now – Last chance</a:t>
            </a:r>
            <a:endParaRPr lang="en-US" sz="13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better achievement we should use the various formats : Text, Image, Video and Audio</a:t>
            </a:r>
          </a:p>
          <a:p>
            <a:pPr marL="0" lvl="0" indent="0">
              <a:lnSpc>
                <a:spcPct val="122500"/>
              </a:lnSpc>
              <a:buNone/>
            </a:pP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Content Format: Text articles, Image Posts or Stories Video Post</a:t>
            </a:r>
          </a:p>
          <a:p>
            <a:pPr marL="0" indent="0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LinkedIn Content Format: Text Article &amp; Publishing, Video &amp; Audio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Slideshare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sz="1200" b="1">
              <a:solidFill>
                <a:schemeClr val="tx1"/>
              </a:solidFill>
              <a:highlight>
                <a:srgbClr val="FFFFFF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3400" y="552893"/>
            <a:ext cx="8081100" cy="4019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lnSpc>
                <a:spcPct val="122500"/>
              </a:lnSpc>
              <a:buNone/>
            </a:pP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Posting </a:t>
            </a:r>
            <a:r>
              <a:rPr lang="en-US" sz="15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  <a:p>
            <a:pPr marL="0" indent="0" algn="ctr">
              <a:lnSpc>
                <a:spcPct val="122500"/>
              </a:lnSpc>
              <a:buNone/>
            </a:pPr>
            <a:endParaRPr lang="en-US" sz="15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onto 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 and select ‘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Page Insights’, you will be able to see when your users are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most active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what time zone they’re in, and a range of other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data. Ideally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you should test-schedule an array of posts at different times and days before revising upon your own best fit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best time to post on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LinkedIn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between 10 a.m. and 12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p.m. The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best day to post on LinkedIn is Wednesday. While Tuesday and Thursday also have notably higher engagement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rates. The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worst time to post on LinkedIn is during the weekends or after work hours. </a:t>
            </a:r>
          </a:p>
          <a:p>
            <a:pPr marL="0" lvl="0" indent="0">
              <a:lnSpc>
                <a:spcPct val="122500"/>
              </a:lnSpc>
              <a:buNone/>
            </a:pPr>
            <a:endParaRPr lang="en-US" sz="1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22500"/>
              </a:lnSpc>
              <a:buNone/>
            </a:pPr>
            <a:r>
              <a:rPr lang="en-US" sz="1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pPr marL="0" indent="0" algn="ctr">
              <a:lnSpc>
                <a:spcPct val="122500"/>
              </a:lnSpc>
              <a:buNone/>
            </a:pPr>
            <a:endParaRPr lang="en-US" sz="1200" b="1" i="1" dirty="0" smtClean="0">
              <a:solidFill>
                <a:schemeClr val="tx1"/>
              </a:solidFill>
              <a:highlight>
                <a:srgbClr val="FFFFFF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indent="0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Key metrics target will be as following:</a:t>
            </a:r>
          </a:p>
          <a:p>
            <a:pPr marL="0" indent="0">
              <a:lnSpc>
                <a:spcPct val="122500"/>
              </a:lnSpc>
              <a:buNone/>
            </a:pP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Engagement/Reach/Impressions/Page Likes &amp; Follows/Video Retention/Video Engagement</a:t>
            </a:r>
          </a:p>
          <a:p>
            <a:pPr marL="0" indent="0">
              <a:lnSpc>
                <a:spcPct val="1225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LinkedIn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followers/Impressions/Reach/Engagement rate/Post views &amp; engagements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sz="1200" b="1">
              <a:solidFill>
                <a:schemeClr val="tx1"/>
              </a:solidFill>
              <a:highlight>
                <a:srgbClr val="FFFFFF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340</Words>
  <PresentationFormat>Affichage à l'écran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Montserrat</vt:lpstr>
      <vt:lpstr>Roboto</vt:lpstr>
      <vt:lpstr>Simple Light</vt:lpstr>
      <vt:lpstr>Digital Marketing 6 weeks content calendar Checkpoint  Your goal is to grow your social media channels as a Business. Checkpoint Deliverable : Establish a 6 weeks content calendar using the template given in this chapter.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Checkpoint  Objective This is the Firm X, aiming to increase revenues by 10% for the upcoming year.</dc:title>
  <dc:creator>dell</dc:creator>
  <cp:lastModifiedBy>dell</cp:lastModifiedBy>
  <cp:revision>41</cp:revision>
  <dcterms:modified xsi:type="dcterms:W3CDTF">2021-02-20T12:53:04Z</dcterms:modified>
</cp:coreProperties>
</file>