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ontserrat" charset="0"/>
      <p:regular r:id="rId6"/>
      <p:bold r:id="rId7"/>
      <p:italic r:id="rId8"/>
      <p:boldItalic r:id="rId9"/>
    </p:embeddedFont>
    <p:embeddedFont>
      <p:font typeface="Robot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02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328097f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328097f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328097f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328097f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gomycode.co/student/checkpoints/561f52f2-0d1c-4f61-9f2a-71d96a9a709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Digital Marketing</a:t>
            </a:r>
            <a:r>
              <a:rPr lang="fr" sz="1800" b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Checkpoint</a:t>
            </a:r>
            <a:endParaRPr sz="18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fr" sz="1200" b="1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r>
              <a:rPr lang="fr" sz="120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50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is the Firm X, aiming to increase revenues by 10% for the upcoming year.</a:t>
            </a:r>
            <a:endParaRPr sz="1800" b="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50975"/>
            <a:ext cx="8520600" cy="26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solidFill>
                  <a:srgbClr val="0F0F19"/>
                </a:solidFill>
                <a:highlight>
                  <a:srgbClr val="FFFFFF"/>
                </a:highlight>
              </a:rPr>
              <a:t>Create at least a persona of the ideal customer</a:t>
            </a:r>
            <a:endParaRPr sz="1400" b="1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F0F19"/>
                </a:solidFill>
                <a:highlight>
                  <a:srgbClr val="FFFFFF"/>
                </a:highlight>
              </a:rPr>
              <a:t>Age: 40 / Gender: Male / Name: Roben / Occupation: Business owner / </a:t>
            </a:r>
            <a:endParaRPr sz="1200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F0F19"/>
                </a:solidFill>
                <a:highlight>
                  <a:srgbClr val="FFFFFF"/>
                </a:highlight>
              </a:rPr>
              <a:t>Nationality: American / Marital status: Married 3 kids</a:t>
            </a:r>
            <a:endParaRPr sz="1200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solidFill>
                  <a:srgbClr val="0F0F19"/>
                </a:solidFill>
                <a:highlight>
                  <a:srgbClr val="FFFFFF"/>
                </a:highlight>
              </a:rPr>
              <a:t>Quote:</a:t>
            </a:r>
            <a:r>
              <a:rPr lang="fr" sz="1450" b="1">
                <a:solidFill>
                  <a:srgbClr val="0F0F1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"Alone we can do so little; together we can do so much."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solidFill>
                  <a:srgbClr val="202124"/>
                </a:solidFill>
                <a:highlight>
                  <a:srgbClr val="FFFFFF"/>
                </a:highlight>
              </a:rPr>
              <a:t>Description: </a:t>
            </a: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Roben is a business owner, he enjoy exploring new solution and build partnership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solidFill>
                  <a:srgbClr val="202124"/>
                </a:solidFill>
                <a:highlight>
                  <a:srgbClr val="FFFFFF"/>
                </a:highlight>
              </a:rPr>
              <a:t>Goals:</a:t>
            </a: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 Generate new sales / Get control over marketing assets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rgbClr val="202124"/>
                </a:solidFill>
                <a:highlight>
                  <a:srgbClr val="FFFFFF"/>
                </a:highlight>
              </a:rPr>
              <a:t>Expectation:</a:t>
            </a:r>
            <a:r>
              <a:rPr lang="fr" sz="1200">
                <a:solidFill>
                  <a:srgbClr val="202124"/>
                </a:solidFill>
                <a:highlight>
                  <a:srgbClr val="FFFFFF"/>
                </a:highlight>
              </a:rPr>
              <a:t> Get more sales / Fast delivery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613950"/>
            <a:ext cx="8520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solidFill>
                  <a:srgbClr val="0F0F19"/>
                </a:solidFill>
                <a:highlight>
                  <a:srgbClr val="FFFFFF"/>
                </a:highlight>
              </a:rPr>
              <a:t>Set a Digital Marketing Goal</a:t>
            </a:r>
            <a:endParaRPr sz="1400" b="1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Specific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Double our website and facebook  traffic. 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Boost our Instagram engagement. </a:t>
            </a:r>
            <a:endParaRPr sz="13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Boost our lead to customer conversion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Measurable </a:t>
            </a:r>
            <a:r>
              <a:rPr lang="f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Next 12 months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Attainable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Relevant </a:t>
            </a:r>
            <a:r>
              <a:rPr lang="f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publishing 5 high-quality images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 bound One </a:t>
            </a:r>
            <a:r>
              <a:rPr lang="fr" sz="13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posts per week . Image every second day</a:t>
            </a:r>
            <a:endParaRPr sz="1400" b="1">
              <a:solidFill>
                <a:srgbClr val="0F0F1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3400" y="918150"/>
            <a:ext cx="808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rgbClr val="0F0F19"/>
                </a:solidFill>
                <a:highlight>
                  <a:srgbClr val="FFFFFF"/>
                </a:highlight>
              </a:rPr>
              <a:t>Type of posts</a:t>
            </a:r>
            <a:endParaRPr sz="1500" b="1">
              <a:solidFill>
                <a:srgbClr val="0F0F1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25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fr" sz="2300" b="1">
                <a:solidFill>
                  <a:srgbClr val="1A1A1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help you to Improve Logistics Management</a:t>
            </a:r>
            <a:endParaRPr sz="2300" b="1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25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2300" b="1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300" b="1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300" b="1">
              <a:solidFill>
                <a:srgbClr val="1A1A1A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22500"/>
              </a:lnSpc>
              <a:spcBef>
                <a:spcPts val="1800"/>
              </a:spcBef>
              <a:spcAft>
                <a:spcPts val="2400"/>
              </a:spcAft>
              <a:buNone/>
            </a:pPr>
            <a:r>
              <a:rPr lang="fr" sz="2300" b="1">
                <a:solidFill>
                  <a:srgbClr val="1A1A1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Coming Evolution of the Digital Supply Chain!</a:t>
            </a:r>
            <a:endParaRPr sz="1700" b="1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150" y="1869088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l="6530" t="-9910" r="-6529" b="9910"/>
          <a:stretch/>
        </p:blipFill>
        <p:spPr>
          <a:xfrm>
            <a:off x="5158750" y="1732675"/>
            <a:ext cx="3136375" cy="16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PresentationFormat>Affichage à l'écran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Montserrat</vt:lpstr>
      <vt:lpstr>Roboto</vt:lpstr>
      <vt:lpstr>Simple Light</vt:lpstr>
      <vt:lpstr>Digital Marketing Checkpoint  Objective This is the Firm X, aiming to increase revenues by 10% for the upcoming year.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Checkpoint  Objective This is the Firm X, aiming to increase revenues by 10% for the upcoming year.</dc:title>
  <dc:creator>dell</dc:creator>
  <cp:lastModifiedBy>dell</cp:lastModifiedBy>
  <cp:revision>1</cp:revision>
  <dcterms:modified xsi:type="dcterms:W3CDTF">2021-02-04T20:27:01Z</dcterms:modified>
</cp:coreProperties>
</file>