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77BE7-86B6-40A0-AFD0-0359C80B6467}" v="68" dt="2023-06-09T11:53:35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1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8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9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6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3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0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7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7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7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861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4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07255E-4784-82FA-C24B-2755F0733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fr-FR" sz="6000">
                <a:solidFill>
                  <a:schemeClr val="bg1"/>
                </a:solidFill>
                <a:latin typeface="Sagona Book"/>
                <a:cs typeface="Calibri Light"/>
              </a:rPr>
              <a:t>netflix</a:t>
            </a:r>
            <a:endParaRPr lang="fr-FR" sz="6000">
              <a:solidFill>
                <a:schemeClr val="bg1"/>
              </a:solidFill>
              <a:latin typeface="Sagona Book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2400">
                <a:solidFill>
                  <a:schemeClr val="bg1"/>
                </a:solidFill>
              </a:rPr>
              <a:t>Projet d'etude 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540BDC-A086-B386-1076-F845411A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chemeClr val="tx1"/>
                </a:solidFill>
              </a:rPr>
              <a:t>Description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039EA5-FEAB-6AB1-FA46-5EB46A657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Netflix Web Lite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is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simplified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version of the Netflix web application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designed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for a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seamless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and efficient streaming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experience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its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user-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friendly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interface and essential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features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, Netflix Web Lite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provides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users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easy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access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to a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vast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library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of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movies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and TV shows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directly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from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their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web browser</a:t>
            </a:r>
            <a:endParaRPr lang="fr-F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33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B82873-7081-F748-B74F-ABF9E48F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  <a:ea typeface="+mj-lt"/>
                <a:cs typeface="+mj-lt"/>
              </a:rPr>
              <a:t>Key Features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204157-D5C9-141A-0AA2-95B3A44F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011" y="933289"/>
            <a:ext cx="5647076" cy="547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Streamlined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Interface: Netflix Web Lite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offers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a clean and intuitive interface,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focusing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on the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core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functionalities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. The design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prioritizes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simplicity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allowing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users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to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navigate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effortlessly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and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find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the content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they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want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to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watch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quickly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fr-FR" sz="2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Seamless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Playback: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Enjoy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smooth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streaming of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your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favorite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movies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and TV shows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without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any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distractions. Netflix Web Lite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optimizes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playback performance,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ensuring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seamless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and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uninterrupted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viewing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experience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fr-FR" dirty="0"/>
          </a:p>
          <a:p>
            <a:pPr>
              <a:lnSpc>
                <a:spcPct val="100000"/>
              </a:lnSpc>
              <a:buClr>
                <a:srgbClr val="FFFFFF"/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614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DE8FD9-5E3C-9919-10F0-1A4A2F5E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chemeClr val="tx1"/>
                </a:solidFill>
                <a:ea typeface="+mj-lt"/>
                <a:cs typeface="+mj-lt"/>
              </a:rPr>
              <a:t>Key Features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FD1B7C-C352-9F37-FCBD-55FD4E7A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747" y="1508382"/>
            <a:ext cx="5661453" cy="4526658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fr-FR" sz="2000" dirty="0">
                <a:latin typeface="Arial"/>
                <a:cs typeface="Arial"/>
              </a:rPr>
              <a:t>Multiple </a:t>
            </a:r>
            <a:r>
              <a:rPr lang="fr-FR" sz="2000" dirty="0" err="1">
                <a:latin typeface="Arial"/>
                <a:cs typeface="Arial"/>
              </a:rPr>
              <a:t>Language</a:t>
            </a:r>
            <a:r>
              <a:rPr lang="fr-FR" sz="2000" dirty="0">
                <a:latin typeface="Arial"/>
                <a:cs typeface="Arial"/>
              </a:rPr>
              <a:t> Support: Netflix Web Lite supports multiple </a:t>
            </a:r>
            <a:r>
              <a:rPr lang="fr-FR" sz="2000" dirty="0" err="1">
                <a:latin typeface="Arial"/>
                <a:cs typeface="Arial"/>
              </a:rPr>
              <a:t>languages</a:t>
            </a:r>
            <a:r>
              <a:rPr lang="fr-FR" sz="2000" dirty="0">
                <a:latin typeface="Arial"/>
                <a:cs typeface="Arial"/>
              </a:rPr>
              <a:t>, </a:t>
            </a:r>
            <a:r>
              <a:rPr lang="fr-FR" sz="2000" dirty="0" err="1">
                <a:latin typeface="Arial"/>
                <a:cs typeface="Arial"/>
              </a:rPr>
              <a:t>allowing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users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from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different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regions</a:t>
            </a:r>
            <a:r>
              <a:rPr lang="fr-FR" sz="2000" dirty="0">
                <a:latin typeface="Arial"/>
                <a:cs typeface="Arial"/>
              </a:rPr>
              <a:t> to </a:t>
            </a:r>
            <a:r>
              <a:rPr lang="fr-FR" sz="2000" dirty="0" err="1">
                <a:latin typeface="Arial"/>
                <a:cs typeface="Arial"/>
              </a:rPr>
              <a:t>access</a:t>
            </a:r>
            <a:r>
              <a:rPr lang="fr-FR" sz="2000" dirty="0">
                <a:latin typeface="Arial"/>
                <a:cs typeface="Arial"/>
              </a:rPr>
              <a:t> and </a:t>
            </a:r>
            <a:r>
              <a:rPr lang="fr-FR" sz="2000" dirty="0" err="1">
                <a:latin typeface="Arial"/>
                <a:cs typeface="Arial"/>
              </a:rPr>
              <a:t>enjoy</a:t>
            </a:r>
            <a:r>
              <a:rPr lang="fr-FR" sz="2000" dirty="0">
                <a:latin typeface="Arial"/>
                <a:cs typeface="Arial"/>
              </a:rPr>
              <a:t> content in </a:t>
            </a:r>
            <a:r>
              <a:rPr lang="fr-FR" sz="2000" dirty="0" err="1">
                <a:latin typeface="Arial"/>
                <a:cs typeface="Arial"/>
              </a:rPr>
              <a:t>their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preferred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language</a:t>
            </a:r>
            <a:r>
              <a:rPr lang="fr-FR" sz="20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fr-FR" sz="2000" dirty="0">
                <a:latin typeface="Arial"/>
                <a:cs typeface="Arial"/>
              </a:rPr>
              <a:t>User Profile Management: </a:t>
            </a:r>
            <a:r>
              <a:rPr lang="fr-FR" sz="2000" dirty="0" err="1">
                <a:latin typeface="Arial"/>
                <a:cs typeface="Arial"/>
              </a:rPr>
              <a:t>Easily</a:t>
            </a:r>
            <a:r>
              <a:rPr lang="fr-FR" sz="2000" dirty="0">
                <a:latin typeface="Arial"/>
                <a:cs typeface="Arial"/>
              </a:rPr>
              <a:t> manage </a:t>
            </a:r>
            <a:r>
              <a:rPr lang="fr-FR" sz="2000" dirty="0" err="1">
                <a:latin typeface="Arial"/>
                <a:cs typeface="Arial"/>
              </a:rPr>
              <a:t>your</a:t>
            </a:r>
            <a:r>
              <a:rPr lang="fr-FR" sz="2000" dirty="0">
                <a:latin typeface="Arial"/>
                <a:cs typeface="Arial"/>
              </a:rPr>
              <a:t> Netflix profile </a:t>
            </a:r>
            <a:r>
              <a:rPr lang="fr-FR" sz="2000" dirty="0" err="1">
                <a:latin typeface="Arial"/>
                <a:cs typeface="Arial"/>
              </a:rPr>
              <a:t>within</a:t>
            </a:r>
            <a:r>
              <a:rPr lang="fr-FR" sz="2000" dirty="0">
                <a:latin typeface="Arial"/>
                <a:cs typeface="Arial"/>
              </a:rPr>
              <a:t> the web application. </a:t>
            </a:r>
            <a:r>
              <a:rPr lang="fr-FR" sz="2000" dirty="0" err="1">
                <a:latin typeface="Arial"/>
                <a:cs typeface="Arial"/>
              </a:rPr>
              <a:t>Add</a:t>
            </a:r>
            <a:r>
              <a:rPr lang="fr-FR" sz="2000" dirty="0">
                <a:latin typeface="Arial"/>
                <a:cs typeface="Arial"/>
              </a:rPr>
              <a:t> new profiles, switch </a:t>
            </a:r>
            <a:r>
              <a:rPr lang="fr-FR" sz="2000" dirty="0" err="1">
                <a:latin typeface="Arial"/>
                <a:cs typeface="Arial"/>
              </a:rPr>
              <a:t>between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existing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ones</a:t>
            </a:r>
            <a:r>
              <a:rPr lang="fr-FR" sz="2000" dirty="0">
                <a:latin typeface="Arial"/>
                <a:cs typeface="Arial"/>
              </a:rPr>
              <a:t>, and </a:t>
            </a:r>
            <a:r>
              <a:rPr lang="fr-FR" sz="2000" dirty="0" err="1">
                <a:latin typeface="Arial"/>
                <a:cs typeface="Arial"/>
              </a:rPr>
              <a:t>customize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your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preferences</a:t>
            </a:r>
            <a:r>
              <a:rPr lang="fr-FR" sz="2000" dirty="0">
                <a:latin typeface="Arial"/>
                <a:cs typeface="Arial"/>
              </a:rPr>
              <a:t> to </a:t>
            </a:r>
            <a:r>
              <a:rPr lang="fr-FR" sz="2000" dirty="0" err="1">
                <a:latin typeface="Arial"/>
                <a:cs typeface="Arial"/>
              </a:rPr>
              <a:t>tailor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your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viewing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experience</a:t>
            </a:r>
            <a:r>
              <a:rPr lang="fr-FR" sz="20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fr-FR" sz="2000" dirty="0">
                <a:latin typeface="Arial"/>
                <a:cs typeface="Arial"/>
              </a:rPr>
              <a:t>Cross-Platform </a:t>
            </a:r>
            <a:r>
              <a:rPr lang="fr-FR" sz="2000" dirty="0" err="1">
                <a:latin typeface="Arial"/>
                <a:cs typeface="Arial"/>
              </a:rPr>
              <a:t>Accessibility</a:t>
            </a:r>
            <a:r>
              <a:rPr lang="fr-FR" sz="2000" dirty="0">
                <a:latin typeface="Arial"/>
                <a:cs typeface="Arial"/>
              </a:rPr>
              <a:t>: Netflix Web Lite </a:t>
            </a:r>
            <a:r>
              <a:rPr lang="fr-FR" sz="2000" dirty="0" err="1">
                <a:latin typeface="Arial"/>
                <a:cs typeface="Arial"/>
              </a:rPr>
              <a:t>is</a:t>
            </a:r>
            <a:r>
              <a:rPr lang="fr-FR" sz="2000" dirty="0">
                <a:latin typeface="Arial"/>
                <a:cs typeface="Arial"/>
              </a:rPr>
              <a:t> accessible </a:t>
            </a:r>
            <a:r>
              <a:rPr lang="fr-FR" sz="2000" dirty="0" err="1">
                <a:latin typeface="Arial"/>
                <a:cs typeface="Arial"/>
              </a:rPr>
              <a:t>across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various</a:t>
            </a:r>
            <a:r>
              <a:rPr lang="fr-FR" sz="2000" dirty="0">
                <a:latin typeface="Arial"/>
                <a:cs typeface="Arial"/>
              </a:rPr>
              <a:t> web browsers, </a:t>
            </a:r>
            <a:r>
              <a:rPr lang="fr-FR" sz="2000" dirty="0" err="1">
                <a:latin typeface="Arial"/>
                <a:cs typeface="Arial"/>
              </a:rPr>
              <a:t>ensuring</a:t>
            </a:r>
            <a:r>
              <a:rPr lang="fr-FR" sz="2000" dirty="0">
                <a:latin typeface="Arial"/>
                <a:cs typeface="Arial"/>
              </a:rPr>
              <a:t> compatibility </a:t>
            </a:r>
            <a:r>
              <a:rPr lang="fr-FR" sz="2000" dirty="0" err="1">
                <a:latin typeface="Arial"/>
                <a:cs typeface="Arial"/>
              </a:rPr>
              <a:t>with</a:t>
            </a:r>
            <a:r>
              <a:rPr lang="fr-FR" sz="2000" dirty="0">
                <a:latin typeface="Arial"/>
                <a:cs typeface="Arial"/>
              </a:rPr>
              <a:t> a </a:t>
            </a:r>
            <a:r>
              <a:rPr lang="fr-FR" sz="2000" dirty="0" err="1">
                <a:latin typeface="Arial"/>
                <a:cs typeface="Arial"/>
              </a:rPr>
              <a:t>wide</a:t>
            </a:r>
            <a:r>
              <a:rPr lang="fr-FR" sz="2000" dirty="0">
                <a:latin typeface="Arial"/>
                <a:cs typeface="Arial"/>
              </a:rPr>
              <a:t> range of </a:t>
            </a:r>
            <a:r>
              <a:rPr lang="fr-FR" sz="2000" dirty="0" err="1">
                <a:latin typeface="Arial"/>
                <a:cs typeface="Arial"/>
              </a:rPr>
              <a:t>devices</a:t>
            </a:r>
            <a:r>
              <a:rPr lang="fr-FR" sz="2000" dirty="0">
                <a:latin typeface="Arial"/>
                <a:cs typeface="Arial"/>
              </a:rPr>
              <a:t>. </a:t>
            </a:r>
            <a:r>
              <a:rPr lang="fr-FR" sz="2000" dirty="0" err="1">
                <a:latin typeface="Arial"/>
                <a:cs typeface="Arial"/>
              </a:rPr>
              <a:t>Whether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you're</a:t>
            </a:r>
            <a:r>
              <a:rPr lang="fr-FR" sz="2000" dirty="0">
                <a:latin typeface="Arial"/>
                <a:cs typeface="Arial"/>
              </a:rPr>
              <a:t> on a desktop computer, laptop, or </a:t>
            </a:r>
            <a:r>
              <a:rPr lang="fr-FR" sz="2000" dirty="0" err="1">
                <a:latin typeface="Arial"/>
                <a:cs typeface="Arial"/>
              </a:rPr>
              <a:t>tablet</a:t>
            </a:r>
            <a:r>
              <a:rPr lang="fr-FR" sz="2000" dirty="0">
                <a:latin typeface="Arial"/>
                <a:cs typeface="Arial"/>
              </a:rPr>
              <a:t>, </a:t>
            </a:r>
            <a:r>
              <a:rPr lang="fr-FR" sz="2000" dirty="0" err="1">
                <a:latin typeface="Arial"/>
                <a:cs typeface="Arial"/>
              </a:rPr>
              <a:t>you</a:t>
            </a:r>
            <a:r>
              <a:rPr lang="fr-FR" sz="2000" dirty="0">
                <a:latin typeface="Arial"/>
                <a:cs typeface="Arial"/>
              </a:rPr>
              <a:t> can </a:t>
            </a:r>
            <a:r>
              <a:rPr lang="fr-FR" sz="2000" dirty="0" err="1">
                <a:latin typeface="Arial"/>
                <a:cs typeface="Arial"/>
              </a:rPr>
              <a:t>enjoy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Netflix's</a:t>
            </a:r>
            <a:r>
              <a:rPr lang="fr-FR" sz="2000" dirty="0">
                <a:latin typeface="Arial"/>
                <a:cs typeface="Arial"/>
              </a:rPr>
              <a:t> extensive content </a:t>
            </a:r>
            <a:r>
              <a:rPr lang="fr-FR" sz="2000" dirty="0" err="1">
                <a:latin typeface="Arial"/>
                <a:cs typeface="Arial"/>
              </a:rPr>
              <a:t>library</a:t>
            </a:r>
            <a:r>
              <a:rPr lang="fr-FR" sz="2000" dirty="0">
                <a:latin typeface="Arial"/>
                <a:cs typeface="Arial"/>
              </a:rPr>
              <a:t>.</a:t>
            </a:r>
          </a:p>
          <a:p>
            <a:pPr>
              <a:buClr>
                <a:srgbClr val="FFFFFF"/>
              </a:buClr>
            </a:pPr>
            <a:endParaRPr lang="fr-FR" sz="20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96050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BBF707-6CD0-63F6-334F-48D932A1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chemeClr val="tx1"/>
                </a:solidFill>
                <a:ea typeface="+mj-lt"/>
                <a:cs typeface="+mj-lt"/>
              </a:rPr>
              <a:t>Key Features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42ADE-548B-8478-43DD-AE3E2337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1120193"/>
            <a:ext cx="5647076" cy="491484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fr-FR" sz="2000" dirty="0">
                <a:latin typeface="Arial"/>
                <a:cs typeface="Arial"/>
              </a:rPr>
              <a:t>Quick </a:t>
            </a:r>
            <a:r>
              <a:rPr lang="fr-FR" sz="2000" dirty="0" err="1">
                <a:latin typeface="Arial"/>
                <a:cs typeface="Arial"/>
              </a:rPr>
              <a:t>Search</a:t>
            </a:r>
            <a:r>
              <a:rPr lang="fr-FR" sz="2000" dirty="0">
                <a:latin typeface="Arial"/>
                <a:cs typeface="Arial"/>
              </a:rPr>
              <a:t> and </a:t>
            </a:r>
            <a:r>
              <a:rPr lang="fr-FR" sz="2000" dirty="0" err="1">
                <a:latin typeface="Arial"/>
                <a:cs typeface="Arial"/>
              </a:rPr>
              <a:t>Browsing</a:t>
            </a:r>
            <a:r>
              <a:rPr lang="fr-FR" sz="2000" dirty="0">
                <a:latin typeface="Arial"/>
                <a:cs typeface="Arial"/>
              </a:rPr>
              <a:t>: </a:t>
            </a:r>
            <a:r>
              <a:rPr lang="fr-FR" sz="2000" dirty="0" err="1">
                <a:latin typeface="Arial"/>
                <a:cs typeface="Arial"/>
              </a:rPr>
              <a:t>Find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movies</a:t>
            </a:r>
            <a:r>
              <a:rPr lang="fr-FR" sz="2000" dirty="0">
                <a:latin typeface="Arial"/>
                <a:cs typeface="Arial"/>
              </a:rPr>
              <a:t> and TV shows </a:t>
            </a:r>
            <a:r>
              <a:rPr lang="fr-FR" sz="2000" dirty="0" err="1">
                <a:latin typeface="Arial"/>
                <a:cs typeface="Arial"/>
              </a:rPr>
              <a:t>with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ease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using</a:t>
            </a:r>
            <a:r>
              <a:rPr lang="fr-FR" sz="2000" dirty="0">
                <a:latin typeface="Arial"/>
                <a:cs typeface="Arial"/>
              </a:rPr>
              <a:t> the </a:t>
            </a:r>
            <a:r>
              <a:rPr lang="fr-FR" sz="2000" dirty="0" err="1">
                <a:latin typeface="Arial"/>
                <a:cs typeface="Arial"/>
              </a:rPr>
              <a:t>search</a:t>
            </a:r>
            <a:r>
              <a:rPr lang="fr-FR" sz="2000" dirty="0">
                <a:latin typeface="Arial"/>
                <a:cs typeface="Arial"/>
              </a:rPr>
              <a:t> bar or by </a:t>
            </a:r>
            <a:r>
              <a:rPr lang="fr-FR" sz="2000" dirty="0" err="1">
                <a:latin typeface="Arial"/>
                <a:cs typeface="Arial"/>
              </a:rPr>
              <a:t>browsing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through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different</a:t>
            </a:r>
            <a:r>
              <a:rPr lang="fr-FR" sz="2000" dirty="0">
                <a:latin typeface="Arial"/>
                <a:cs typeface="Arial"/>
              </a:rPr>
              <a:t> genres and </a:t>
            </a:r>
            <a:r>
              <a:rPr lang="fr-FR" sz="2000" dirty="0" err="1">
                <a:latin typeface="Arial"/>
                <a:cs typeface="Arial"/>
              </a:rPr>
              <a:t>categories</a:t>
            </a:r>
            <a:r>
              <a:rPr lang="fr-FR" sz="2000" dirty="0">
                <a:latin typeface="Arial"/>
                <a:cs typeface="Arial"/>
              </a:rPr>
              <a:t>. The basic version </a:t>
            </a:r>
            <a:r>
              <a:rPr lang="fr-FR" sz="2000" dirty="0" err="1">
                <a:latin typeface="Arial"/>
                <a:cs typeface="Arial"/>
              </a:rPr>
              <a:t>offers</a:t>
            </a:r>
            <a:r>
              <a:rPr lang="fr-FR" sz="2000" dirty="0">
                <a:latin typeface="Arial"/>
                <a:cs typeface="Arial"/>
              </a:rPr>
              <a:t> a </a:t>
            </a:r>
            <a:r>
              <a:rPr lang="fr-FR" sz="2000" dirty="0" err="1">
                <a:latin typeface="Arial"/>
                <a:cs typeface="Arial"/>
              </a:rPr>
              <a:t>simplified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search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functionality</a:t>
            </a:r>
            <a:r>
              <a:rPr lang="fr-FR" sz="2000" dirty="0">
                <a:latin typeface="Arial"/>
                <a:cs typeface="Arial"/>
              </a:rPr>
              <a:t> to help </a:t>
            </a:r>
            <a:r>
              <a:rPr lang="fr-FR" sz="2000" dirty="0" err="1">
                <a:latin typeface="Arial"/>
                <a:cs typeface="Arial"/>
              </a:rPr>
              <a:t>you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discover</a:t>
            </a:r>
            <a:r>
              <a:rPr lang="fr-FR" sz="2000" dirty="0">
                <a:latin typeface="Arial"/>
                <a:cs typeface="Arial"/>
              </a:rPr>
              <a:t> content </a:t>
            </a:r>
            <a:r>
              <a:rPr lang="fr-FR" sz="2000" dirty="0" err="1">
                <a:latin typeface="Arial"/>
                <a:cs typeface="Arial"/>
              </a:rPr>
              <a:t>efficiently</a:t>
            </a:r>
            <a:r>
              <a:rPr lang="fr-FR" sz="20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fr-FR" sz="2000" dirty="0" err="1">
                <a:latin typeface="Arial"/>
                <a:cs typeface="Arial"/>
              </a:rPr>
              <a:t>Personalized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Recommendations</a:t>
            </a:r>
            <a:r>
              <a:rPr lang="fr-FR" sz="2000" dirty="0">
                <a:latin typeface="Arial"/>
                <a:cs typeface="Arial"/>
              </a:rPr>
              <a:t>: Netflix Web Lite </a:t>
            </a:r>
            <a:r>
              <a:rPr lang="fr-FR" sz="2000" dirty="0" err="1">
                <a:latin typeface="Arial"/>
                <a:cs typeface="Arial"/>
              </a:rPr>
              <a:t>provides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personalized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recommendations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based</a:t>
            </a:r>
            <a:r>
              <a:rPr lang="fr-FR" sz="2000" dirty="0">
                <a:latin typeface="Arial"/>
                <a:cs typeface="Arial"/>
              </a:rPr>
              <a:t> on </a:t>
            </a:r>
            <a:r>
              <a:rPr lang="fr-FR" sz="2000" dirty="0" err="1">
                <a:latin typeface="Arial"/>
                <a:cs typeface="Arial"/>
              </a:rPr>
              <a:t>your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viewing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history</a:t>
            </a:r>
            <a:r>
              <a:rPr lang="fr-FR" sz="2000" dirty="0">
                <a:latin typeface="Arial"/>
                <a:cs typeface="Arial"/>
              </a:rPr>
              <a:t> and </a:t>
            </a:r>
            <a:r>
              <a:rPr lang="fr-FR" sz="2000" dirty="0" err="1">
                <a:latin typeface="Arial"/>
                <a:cs typeface="Arial"/>
              </a:rPr>
              <a:t>preferences</a:t>
            </a:r>
            <a:r>
              <a:rPr lang="fr-FR" sz="2000" dirty="0">
                <a:latin typeface="Arial"/>
                <a:cs typeface="Arial"/>
              </a:rPr>
              <a:t>. Discover new </a:t>
            </a:r>
            <a:r>
              <a:rPr lang="fr-FR" sz="2000" dirty="0" err="1">
                <a:latin typeface="Arial"/>
                <a:cs typeface="Arial"/>
              </a:rPr>
              <a:t>titles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that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align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with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your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interests</a:t>
            </a:r>
            <a:r>
              <a:rPr lang="fr-FR" sz="2000" dirty="0">
                <a:latin typeface="Arial"/>
                <a:cs typeface="Arial"/>
              </a:rPr>
              <a:t> and dive </a:t>
            </a:r>
            <a:r>
              <a:rPr lang="fr-FR" sz="2000" dirty="0" err="1">
                <a:latin typeface="Arial"/>
                <a:cs typeface="Arial"/>
              </a:rPr>
              <a:t>into</a:t>
            </a:r>
            <a:r>
              <a:rPr lang="fr-FR" sz="2000" dirty="0">
                <a:latin typeface="Arial"/>
                <a:cs typeface="Arial"/>
              </a:rPr>
              <a:t> a world of </a:t>
            </a:r>
            <a:r>
              <a:rPr lang="fr-FR" sz="2000" dirty="0" err="1">
                <a:latin typeface="Arial"/>
                <a:cs typeface="Arial"/>
              </a:rPr>
              <a:t>captivating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entertainment</a:t>
            </a:r>
            <a:r>
              <a:rPr lang="fr-FR" sz="20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fr-FR" sz="2000" dirty="0" err="1">
                <a:latin typeface="Arial"/>
                <a:cs typeface="Arial"/>
              </a:rPr>
              <a:t>Watchlist</a:t>
            </a:r>
            <a:r>
              <a:rPr lang="fr-FR" sz="2000" dirty="0">
                <a:latin typeface="Arial"/>
                <a:cs typeface="Arial"/>
              </a:rPr>
              <a:t>: </a:t>
            </a:r>
            <a:r>
              <a:rPr lang="fr-FR" sz="2000" dirty="0" err="1">
                <a:latin typeface="Arial"/>
                <a:cs typeface="Arial"/>
              </a:rPr>
              <a:t>Create</a:t>
            </a:r>
            <a:r>
              <a:rPr lang="fr-FR" sz="2000" dirty="0">
                <a:latin typeface="Arial"/>
                <a:cs typeface="Arial"/>
              </a:rPr>
              <a:t> and manage </a:t>
            </a:r>
            <a:r>
              <a:rPr lang="fr-FR" sz="2000" dirty="0" err="1">
                <a:latin typeface="Arial"/>
                <a:cs typeface="Arial"/>
              </a:rPr>
              <a:t>your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own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watchlist</a:t>
            </a:r>
            <a:r>
              <a:rPr lang="fr-FR" sz="2000" dirty="0">
                <a:latin typeface="Arial"/>
                <a:cs typeface="Arial"/>
              </a:rPr>
              <a:t>, </a:t>
            </a:r>
            <a:r>
              <a:rPr lang="fr-FR" sz="2000" dirty="0" err="1">
                <a:latin typeface="Arial"/>
                <a:cs typeface="Arial"/>
              </a:rPr>
              <a:t>adding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movies</a:t>
            </a:r>
            <a:r>
              <a:rPr lang="fr-FR" sz="2000" dirty="0">
                <a:latin typeface="Arial"/>
                <a:cs typeface="Arial"/>
              </a:rPr>
              <a:t> and TV shows </a:t>
            </a:r>
            <a:r>
              <a:rPr lang="fr-FR" sz="2000" dirty="0" err="1">
                <a:latin typeface="Arial"/>
                <a:cs typeface="Arial"/>
              </a:rPr>
              <a:t>you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want</a:t>
            </a:r>
            <a:r>
              <a:rPr lang="fr-FR" sz="2000" dirty="0">
                <a:latin typeface="Arial"/>
                <a:cs typeface="Arial"/>
              </a:rPr>
              <a:t> to </a:t>
            </a:r>
            <a:r>
              <a:rPr lang="fr-FR" sz="2000" dirty="0" err="1">
                <a:latin typeface="Arial"/>
                <a:cs typeface="Arial"/>
              </a:rPr>
              <a:t>watch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later</a:t>
            </a:r>
            <a:r>
              <a:rPr lang="fr-FR" sz="2000" dirty="0">
                <a:latin typeface="Arial"/>
                <a:cs typeface="Arial"/>
              </a:rPr>
              <a:t>. </a:t>
            </a:r>
            <a:r>
              <a:rPr lang="fr-FR" sz="2000" dirty="0" err="1">
                <a:latin typeface="Arial"/>
                <a:cs typeface="Arial"/>
              </a:rPr>
              <a:t>Keep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track</a:t>
            </a:r>
            <a:r>
              <a:rPr lang="fr-FR" sz="2000" dirty="0">
                <a:latin typeface="Arial"/>
                <a:cs typeface="Arial"/>
              </a:rPr>
              <a:t> of </a:t>
            </a:r>
            <a:r>
              <a:rPr lang="fr-FR" sz="2000" dirty="0" err="1">
                <a:latin typeface="Arial"/>
                <a:cs typeface="Arial"/>
              </a:rPr>
              <a:t>your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queued</a:t>
            </a:r>
            <a:r>
              <a:rPr lang="fr-FR" sz="2000" dirty="0">
                <a:latin typeface="Arial"/>
                <a:cs typeface="Arial"/>
              </a:rPr>
              <a:t> content and </a:t>
            </a:r>
            <a:r>
              <a:rPr lang="fr-FR" sz="2000" dirty="0" err="1">
                <a:latin typeface="Arial"/>
                <a:cs typeface="Arial"/>
              </a:rPr>
              <a:t>access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them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anytime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you're</a:t>
            </a:r>
            <a:r>
              <a:rPr lang="fr-FR" sz="2000" dirty="0">
                <a:latin typeface="Arial"/>
                <a:cs typeface="Arial"/>
              </a:rPr>
              <a:t> </a:t>
            </a:r>
            <a:r>
              <a:rPr lang="fr-FR" sz="2000" dirty="0" err="1">
                <a:latin typeface="Arial"/>
                <a:cs typeface="Arial"/>
              </a:rPr>
              <a:t>ready</a:t>
            </a:r>
            <a:r>
              <a:rPr lang="fr-FR" sz="2000" dirty="0">
                <a:latin typeface="Arial"/>
                <a:cs typeface="Arial"/>
              </a:rPr>
              <a:t> to indulge in a </a:t>
            </a:r>
            <a:r>
              <a:rPr lang="fr-FR" sz="2000" dirty="0" err="1">
                <a:latin typeface="Arial"/>
                <a:cs typeface="Arial"/>
              </a:rPr>
              <a:t>viewing</a:t>
            </a:r>
            <a:r>
              <a:rPr lang="fr-FR" sz="2000" dirty="0">
                <a:latin typeface="Arial"/>
                <a:cs typeface="Arial"/>
              </a:rPr>
              <a:t> session.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endParaRPr lang="fr-FR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34913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BBAC8A-11D3-AEE2-D363-FFEC1643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08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chemeClr val="tx1"/>
                </a:solidFill>
              </a:rPr>
              <a:t>Conclusion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33BD86-FA26-2555-5616-978A674B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Netflix Web Lite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offers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simplified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yet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enjoyable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streaming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experience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. Discover new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movies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and TV shows,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create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your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watchlist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, and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seamlessly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watch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your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favorite content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directly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from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your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web browser.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Experience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the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magic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of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Netflix's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entertainment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world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FFFFFF"/>
                </a:solidFill>
                <a:ea typeface="+mn-lt"/>
                <a:cs typeface="+mn-lt"/>
              </a:rPr>
              <a:t>this</a:t>
            </a: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 basic version of the web application.</a:t>
            </a:r>
            <a:endParaRPr lang="fr-F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47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11C1B"/>
      </a:dk2>
      <a:lt2>
        <a:srgbClr val="F0F2F3"/>
      </a:lt2>
      <a:accent1>
        <a:srgbClr val="E78229"/>
      </a:accent1>
      <a:accent2>
        <a:srgbClr val="D52117"/>
      </a:accent2>
      <a:accent3>
        <a:srgbClr val="E7296F"/>
      </a:accent3>
      <a:accent4>
        <a:srgbClr val="D517AC"/>
      </a:accent4>
      <a:accent5>
        <a:srgbClr val="C129E7"/>
      </a:accent5>
      <a:accent6>
        <a:srgbClr val="631BD6"/>
      </a:accent6>
      <a:hlink>
        <a:srgbClr val="BB3FBF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SavonVTI</vt:lpstr>
      <vt:lpstr>netflix</vt:lpstr>
      <vt:lpstr>Description </vt:lpstr>
      <vt:lpstr>Key Features</vt:lpstr>
      <vt:lpstr>Key Features</vt:lpstr>
      <vt:lpstr>Key Features</vt:lpstr>
      <vt:lpstr>Conclusion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42</cp:revision>
  <dcterms:created xsi:type="dcterms:W3CDTF">2023-06-09T11:34:40Z</dcterms:created>
  <dcterms:modified xsi:type="dcterms:W3CDTF">2023-06-09T11:56:48Z</dcterms:modified>
</cp:coreProperties>
</file>