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59" autoAdjust="0"/>
    <p:restoredTop sz="86482" autoAdjust="0"/>
  </p:normalViewPr>
  <p:slideViewPr>
    <p:cSldViewPr>
      <p:cViewPr varScale="1">
        <p:scale>
          <a:sx n="72" d="100"/>
          <a:sy n="72" d="100"/>
        </p:scale>
        <p:origin x="175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99E09-B914-4965-9FA7-4A98E377A125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850D7-3D15-4728-A266-9B2EDD49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0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850D7-3D15-4728-A266-9B2EDD4997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69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2F9B86F-5668-4B91-97A1-7932B83462DE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DB737F4-E2CD-4074-BDFA-EF341D8C1A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B86F-5668-4B91-97A1-7932B83462DE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737F4-E2CD-4074-BDFA-EF341D8C1A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B86F-5668-4B91-97A1-7932B83462DE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737F4-E2CD-4074-BDFA-EF341D8C1A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B86F-5668-4B91-97A1-7932B83462DE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737F4-E2CD-4074-BDFA-EF341D8C1A7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B86F-5668-4B91-97A1-7932B83462DE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737F4-E2CD-4074-BDFA-EF341D8C1A7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B86F-5668-4B91-97A1-7932B83462DE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737F4-E2CD-4074-BDFA-EF341D8C1A7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B86F-5668-4B91-97A1-7932B83462DE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737F4-E2CD-4074-BDFA-EF341D8C1A7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B86F-5668-4B91-97A1-7932B83462DE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737F4-E2CD-4074-BDFA-EF341D8C1A7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B86F-5668-4B91-97A1-7932B83462DE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737F4-E2CD-4074-BDFA-EF341D8C1A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2F9B86F-5668-4B91-97A1-7932B83462DE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737F4-E2CD-4074-BDFA-EF341D8C1A7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2F9B86F-5668-4B91-97A1-7932B83462DE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DB737F4-E2CD-4074-BDFA-EF341D8C1A7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2F9B86F-5668-4B91-97A1-7932B83462DE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DB737F4-E2CD-4074-BDFA-EF341D8C1A7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2667000"/>
          </a:xfrm>
        </p:spPr>
        <p:txBody>
          <a:bodyPr>
            <a:normAutofit/>
          </a:bodyPr>
          <a:lstStyle/>
          <a:p>
            <a:pPr algn="ctr"/>
            <a:br>
              <a:rPr lang="km-KH" sz="2400" dirty="0">
                <a:solidFill>
                  <a:schemeClr val="tx2"/>
                </a:solidFill>
                <a:latin typeface="Limon R1" pitchFamily="2" charset="0"/>
                <a:cs typeface="Khmer OS Muol Light" pitchFamily="2" charset="0"/>
              </a:rPr>
            </a:br>
            <a:br>
              <a:rPr lang="km-KH" sz="2400" dirty="0">
                <a:solidFill>
                  <a:schemeClr val="tx2"/>
                </a:solidFill>
                <a:latin typeface="Limon R1" pitchFamily="2" charset="0"/>
                <a:cs typeface="Khmer OS Muol Light" pitchFamily="2" charset="0"/>
              </a:rPr>
            </a:br>
            <a:br>
              <a:rPr lang="km-KH" sz="2400" dirty="0">
                <a:solidFill>
                  <a:schemeClr val="tx2"/>
                </a:solidFill>
                <a:latin typeface="Limon R1" pitchFamily="2" charset="0"/>
                <a:cs typeface="Khmer OS Muol Light" pitchFamily="2" charset="0"/>
              </a:rPr>
            </a:br>
            <a:r>
              <a:rPr lang="km-KH" sz="2400" dirty="0">
                <a:solidFill>
                  <a:schemeClr val="tx2"/>
                </a:solidFill>
                <a:latin typeface="Limon R1" pitchFamily="2" charset="0"/>
                <a:cs typeface="Khmer OS Muol Light" pitchFamily="2" charset="0"/>
              </a:rPr>
              <a:t>វគ្គសិក្សា ( ភាពជាអ្នកដឹកនាំ )</a:t>
            </a:r>
            <a:br>
              <a:rPr lang="km-KH" sz="2400" dirty="0">
                <a:solidFill>
                  <a:schemeClr val="tx2"/>
                </a:solidFill>
                <a:latin typeface="Limon R1" pitchFamily="2" charset="0"/>
                <a:cs typeface="Khmer OS Muol Light" pitchFamily="2" charset="0"/>
              </a:rPr>
            </a:br>
            <a:r>
              <a:rPr lang="km-KH" sz="2400" dirty="0">
                <a:solidFill>
                  <a:schemeClr val="tx2"/>
                </a:solidFill>
                <a:latin typeface="Limon R1" pitchFamily="2" charset="0"/>
                <a:cs typeface="Khmer OS Muol Light" pitchFamily="2" charset="0"/>
              </a:rPr>
              <a:t>យុវជន មានកាព្វកិច្ចការពារ ផលប្រយោជន៍ និង</a:t>
            </a:r>
            <a:br>
              <a:rPr lang="km-KH" sz="2400" dirty="0">
                <a:solidFill>
                  <a:schemeClr val="tx2"/>
                </a:solidFill>
                <a:latin typeface="Limon R1" pitchFamily="2" charset="0"/>
                <a:cs typeface="Khmer OS Muol Light" pitchFamily="2" charset="0"/>
              </a:rPr>
            </a:br>
            <a:r>
              <a:rPr lang="km-KH" sz="2400" dirty="0">
                <a:solidFill>
                  <a:schemeClr val="tx2"/>
                </a:solidFill>
                <a:latin typeface="Limon R1" pitchFamily="2" charset="0"/>
                <a:cs typeface="Khmer OS Muol Light" pitchFamily="2" charset="0"/>
              </a:rPr>
              <a:t>បុព្វហេតុ ដ៍ត្រឹមត្រូវរបស់គណបក្សប្រជាជនកម្ពុជា</a:t>
            </a:r>
            <a:endParaRPr lang="en-US" sz="5400" dirty="0">
              <a:solidFill>
                <a:schemeClr val="tx2"/>
              </a:solidFill>
              <a:latin typeface="Limon R1" pitchFamily="2" charset="0"/>
              <a:cs typeface="Khmer OS Muol Light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00400"/>
            <a:ext cx="8229600" cy="3200400"/>
          </a:xfrm>
        </p:spPr>
        <p:txBody>
          <a:bodyPr/>
          <a:lstStyle/>
          <a:p>
            <a:endParaRPr lang="km-KH" dirty="0">
              <a:solidFill>
                <a:schemeClr val="tx2"/>
              </a:solidFill>
              <a:latin typeface="Limon R1" pitchFamily="2" charset="0"/>
              <a:cs typeface="Khmer OS Muol Light" pitchFamily="2" charset="0"/>
            </a:endParaRPr>
          </a:p>
          <a:p>
            <a:pPr algn="ctr"/>
            <a:r>
              <a:rPr lang="km-KH" sz="2400" dirty="0">
                <a:solidFill>
                  <a:schemeClr val="accent3">
                    <a:lumMod val="40000"/>
                    <a:lumOff val="60000"/>
                  </a:schemeClr>
                </a:solidFill>
                <a:latin typeface="Limon R1" pitchFamily="2" charset="0"/>
                <a:cs typeface="Khmer OS Muol Light" pitchFamily="2" charset="0"/>
              </a:rPr>
              <a:t>លោក</a:t>
            </a:r>
            <a:r>
              <a:rPr lang="km-KH" dirty="0">
                <a:solidFill>
                  <a:schemeClr val="accent3">
                    <a:lumMod val="40000"/>
                    <a:lumOff val="60000"/>
                  </a:schemeClr>
                </a:solidFill>
                <a:latin typeface="Limon R1" pitchFamily="2" charset="0"/>
                <a:cs typeface="Khmer OS Muol Light" pitchFamily="2" charset="0"/>
              </a:rPr>
              <a:t> ហោ ជិនវិរយុទ្ធ </a:t>
            </a:r>
            <a:r>
              <a:rPr lang="km-KH" sz="2400" dirty="0">
                <a:solidFill>
                  <a:schemeClr val="accent3">
                    <a:lumMod val="40000"/>
                    <a:lumOff val="60000"/>
                  </a:schemeClr>
                </a:solidFill>
                <a:latin typeface="Limon R1" pitchFamily="2" charset="0"/>
                <a:cs typeface="Khmer OS Muol Light" pitchFamily="2" charset="0"/>
              </a:rPr>
              <a:t>សមាជិកគណកម្មាធិការបក្សខេត្តឧត្តរមានជ័យ និងជា ប្រធានគណបក្ស</a:t>
            </a:r>
          </a:p>
          <a:p>
            <a:pPr algn="ctr"/>
            <a:r>
              <a:rPr lang="km-KH" sz="2400" dirty="0">
                <a:solidFill>
                  <a:schemeClr val="accent3">
                    <a:lumMod val="40000"/>
                    <a:lumOff val="60000"/>
                  </a:schemeClr>
                </a:solidFill>
                <a:latin typeface="Limon R1" pitchFamily="2" charset="0"/>
                <a:cs typeface="Khmer OS Muol Light" pitchFamily="2" charset="0"/>
              </a:rPr>
              <a:t>ស្រុកអន្លង់វែង</a:t>
            </a:r>
          </a:p>
          <a:p>
            <a:pPr algn="ctr"/>
            <a:endParaRPr lang="km-KH" sz="2400" dirty="0">
              <a:latin typeface="Limon R1" pitchFamily="2" charset="0"/>
              <a:cs typeface="Khmer OS Muol Light" pitchFamily="2" charset="0"/>
            </a:endParaRPr>
          </a:p>
          <a:p>
            <a:pPr algn="ctr"/>
            <a:endParaRPr lang="km-KH" sz="2400" dirty="0">
              <a:latin typeface="Limon R1" pitchFamily="2" charset="0"/>
              <a:cs typeface="Khmer OS Muol Light" pitchFamily="2" charset="0"/>
            </a:endParaRPr>
          </a:p>
          <a:p>
            <a:pPr algn="ctr"/>
            <a:r>
              <a:rPr lang="km-KH" sz="2400" i="1" dirty="0">
                <a:solidFill>
                  <a:srgbClr val="FF0000"/>
                </a:solidFill>
                <a:latin typeface="Limon R1" pitchFamily="2" charset="0"/>
                <a:cs typeface="Khmer OS Muol Light" pitchFamily="2" charset="0"/>
              </a:rPr>
              <a:t>អន្លងវែង ថ្ងៃទី ១០ ខែមិថុនា ឆ្នាំ ២០២១</a:t>
            </a:r>
          </a:p>
          <a:p>
            <a:pPr algn="ctr"/>
            <a:endParaRPr lang="km-KH" sz="2400" dirty="0">
              <a:latin typeface="Limon R1" pitchFamily="2" charset="0"/>
              <a:cs typeface="Khmer OS Muol Light" pitchFamily="2" charset="0"/>
            </a:endParaRPr>
          </a:p>
          <a:p>
            <a:pPr algn="ctr"/>
            <a:endParaRPr lang="km-KH" sz="2400" dirty="0">
              <a:latin typeface="Limon R1" pitchFamily="2" charset="0"/>
              <a:cs typeface="Khmer OS Muol Light" pitchFamily="2" charset="0"/>
            </a:endParaRPr>
          </a:p>
          <a:p>
            <a:pPr algn="ctr"/>
            <a:endParaRPr lang="km-KH" sz="2400" dirty="0"/>
          </a:p>
        </p:txBody>
      </p:sp>
      <p:pic>
        <p:nvPicPr>
          <p:cNvPr id="4" name="Picture 3" descr="C:\Documents and Settings\dararith\My Documents\ឯកសារមួយចំនួនទៀត\All Logo\CPP Logo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1" y="151130"/>
            <a:ext cx="1524000" cy="16014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0670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1618833"/>
            <a:ext cx="67818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m-KH" sz="2000" dirty="0">
              <a:latin typeface="Khmer OS Muol" pitchFamily="2" charset="0"/>
              <a:cs typeface="Khmer OS Muol" pitchFamily="2" charset="0"/>
            </a:endParaRPr>
          </a:p>
          <a:p>
            <a:r>
              <a:rPr lang="km-KH" sz="2000" dirty="0">
                <a:latin typeface="Khmer OS Muol" pitchFamily="2" charset="0"/>
                <a:cs typeface="Khmer OS Muol" pitchFamily="2" charset="0"/>
              </a:rPr>
              <a:t>.	តើ យល់យ៉ាងណាពីវគ្គសិក្ខានេះ?</a:t>
            </a:r>
          </a:p>
          <a:p>
            <a:endParaRPr lang="km-KH" sz="2000" dirty="0">
              <a:latin typeface="Khmer OS Muol" pitchFamily="2" charset="0"/>
              <a:cs typeface="Khmer OS Muol" pitchFamily="2" charset="0"/>
            </a:endParaRPr>
          </a:p>
          <a:p>
            <a:r>
              <a:rPr lang="km-KH" sz="2000" dirty="0">
                <a:latin typeface="Khmer OS Muol" pitchFamily="2" charset="0"/>
                <a:cs typeface="Khmer OS Muol" pitchFamily="2" charset="0"/>
              </a:rPr>
              <a:t>.	តើវគ្គសិក្សានេះ កើតឡើងទៀតទេ?</a:t>
            </a:r>
          </a:p>
          <a:p>
            <a:endParaRPr lang="km-KH" sz="2000" dirty="0">
              <a:latin typeface="Khmer OS Muol" pitchFamily="2" charset="0"/>
              <a:cs typeface="Khmer OS Muol" pitchFamily="2" charset="0"/>
            </a:endParaRPr>
          </a:p>
          <a:p>
            <a:endParaRPr lang="km-KH" sz="2000" dirty="0">
              <a:latin typeface="Khmer OS Muol" pitchFamily="2" charset="0"/>
              <a:cs typeface="Khmer OS Muol" pitchFamily="2" charset="0"/>
            </a:endParaRPr>
          </a:p>
          <a:p>
            <a:r>
              <a:rPr lang="km-KH" sz="2000" dirty="0">
                <a:latin typeface="Khmer OS Muol" pitchFamily="2" charset="0"/>
                <a:cs typeface="Khmer OS Muol" pitchFamily="2" charset="0"/>
              </a:rPr>
              <a:t>		សូមអរគុណ!</a:t>
            </a:r>
            <a:br>
              <a:rPr lang="km-KH" sz="2000" dirty="0">
                <a:effectLst/>
              </a:rPr>
            </a:br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886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br>
              <a:rPr lang="km-KH" sz="2200" dirty="0"/>
            </a:br>
            <a:br>
              <a:rPr lang="km-KH" sz="2200" dirty="0"/>
            </a:br>
            <a:r>
              <a:rPr lang="km-KH" sz="2200" dirty="0"/>
              <a:t>			      </a:t>
            </a:r>
            <a:r>
              <a:rPr lang="km-KH" sz="2200" dirty="0">
                <a:latin typeface="Khmer OS Muol" pitchFamily="2" charset="0"/>
                <a:cs typeface="Khmer OS Muol" pitchFamily="2" charset="0"/>
              </a:rPr>
              <a:t>ខ្លឹមសារមេរៀន </a:t>
            </a:r>
            <a:br>
              <a:rPr lang="km-KH" sz="2200" dirty="0">
                <a:latin typeface="Khmer OS Muol" pitchFamily="2" charset="0"/>
                <a:cs typeface="Khmer OS Muol" pitchFamily="2" charset="0"/>
              </a:rPr>
            </a:br>
            <a:r>
              <a:rPr lang="km-KH" sz="22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១.	</a:t>
            </a:r>
            <a:r>
              <a:rPr lang="km-KH" sz="2200" dirty="0">
                <a:effectLst/>
                <a:latin typeface="Khmer OS Siemreap" panose="02000500000000020004" pitchFamily="2" charset="0"/>
                <a:cs typeface="Khmer OS Siemreap" panose="02000500000000020004" pitchFamily="2" charset="0"/>
              </a:rPr>
              <a:t>លក្ខន្តិកៈគណបក្ស</a:t>
            </a:r>
            <a:br>
              <a:rPr lang="en-US" sz="2200" dirty="0">
                <a:effectLst/>
                <a:latin typeface="Khmer OS Siemreap" panose="02000500000000020004" pitchFamily="2" charset="0"/>
                <a:cs typeface="Khmer OS Siemreap" panose="02000500000000020004" pitchFamily="2" charset="0"/>
              </a:rPr>
            </a:br>
            <a:r>
              <a:rPr lang="km-KH" sz="2200" dirty="0">
                <a:effectLst/>
                <a:latin typeface="Khmer OS Siemreap" panose="02000500000000020004" pitchFamily="2" charset="0"/>
                <a:cs typeface="Khmer OS Siemreap" panose="02000500000000020004" pitchFamily="2" charset="0"/>
              </a:rPr>
              <a:t>២.	រចនាសម្ព័ន្ធ​ និងខ្សែរយះចាត់តាំងគណបក្សប្រជាជនកម្ពុជា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>
            <a:noAutofit/>
          </a:bodyPr>
          <a:lstStyle/>
          <a:p>
            <a:r>
              <a:rPr lang="km-KH" i="1" dirty="0"/>
              <a:t>គោលការណ៏ចាត់តាំងរបស់គណបក្សៈ ប្រមូលផ្តុំប្រជាធិបតេយ្យ សមូហភាពដឹកនាំ ម្នាក់ៗទទួលខុសត្រូវ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km-KH" sz="20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លក្ខន្តិកៈគណបក្ស</a:t>
            </a:r>
            <a:br>
              <a:rPr lang="en-US" dirty="0">
                <a:latin typeface="Khmer OS Siemreap" panose="02000500000000020004" pitchFamily="2" charset="0"/>
                <a:cs typeface="Khmer OS Siemreap" panose="02000500000000020004" pitchFamily="2" charset="0"/>
              </a:rPr>
            </a:br>
            <a:r>
              <a:rPr lang="km-KH" sz="20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.តើ ១.លក្ខន្តិកៈជាអ្វី? </a:t>
            </a:r>
          </a:p>
          <a:p>
            <a:r>
              <a:rPr lang="km-KH" sz="20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........................................</a:t>
            </a:r>
          </a:p>
          <a:p>
            <a:r>
              <a:rPr lang="km-KH" sz="20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........................................</a:t>
            </a:r>
          </a:p>
          <a:p>
            <a:r>
              <a:rPr lang="km-KH" sz="20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........................................</a:t>
            </a:r>
          </a:p>
          <a:p>
            <a:r>
              <a:rPr lang="km-KH" sz="20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........................................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km-KH" sz="20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តើគោលការណ៍កសាងគណបក្សមានចំនួនប៉ុន្មាន?</a:t>
            </a:r>
          </a:p>
          <a:p>
            <a:r>
              <a:rPr lang="km-KH" sz="20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.............................................</a:t>
            </a:r>
          </a:p>
          <a:p>
            <a:r>
              <a:rPr lang="km-KH" sz="20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.............................................</a:t>
            </a:r>
          </a:p>
          <a:p>
            <a:r>
              <a:rPr lang="km-KH" sz="20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..............................................</a:t>
            </a:r>
          </a:p>
          <a:p>
            <a:r>
              <a:rPr lang="km-KH" sz="20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...............................................</a:t>
            </a:r>
          </a:p>
          <a:p>
            <a:r>
              <a:rPr lang="km-KH" sz="20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...............................................</a:t>
            </a:r>
            <a:endParaRPr lang="en-US" sz="20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842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ctr"/>
            <a:br>
              <a:rPr lang="km-KH" sz="2000" dirty="0">
                <a:latin typeface="Khmer OS Muol" pitchFamily="2" charset="0"/>
                <a:cs typeface="Khmer OS Muol" pitchFamily="2" charset="0"/>
              </a:rPr>
            </a:br>
            <a:r>
              <a:rPr lang="km-KH" sz="2000" dirty="0">
                <a:latin typeface="Khmer OS Muol" pitchFamily="2" charset="0"/>
                <a:cs typeface="Khmer OS Muol" pitchFamily="2" charset="0"/>
              </a:rPr>
              <a:t>ខ្លឹមសារមេរៀន</a:t>
            </a:r>
            <a:br>
              <a:rPr lang="km-KH" sz="2000" dirty="0">
                <a:latin typeface="Khmer OS Muol" pitchFamily="2" charset="0"/>
                <a:cs typeface="Khmer OS Muol" pitchFamily="2" charset="0"/>
              </a:rPr>
            </a:br>
            <a:r>
              <a:rPr lang="km-KH" sz="20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( </a:t>
            </a:r>
            <a:r>
              <a:rPr lang="km-KH" sz="2000" dirty="0">
                <a:effectLst/>
                <a:latin typeface="Khmer OS Siemreap" panose="02000500000000020004" pitchFamily="2" charset="0"/>
                <a:cs typeface="Khmer OS Siemreap" panose="02000500000000020004" pitchFamily="2" charset="0"/>
              </a:rPr>
              <a:t>ការបង្ហាញប្រវត្តិ ស្នាដៃ និងសមិទ្ធផលរបស់គណបក្សប្រជាជនកម្ពុជា )</a:t>
            </a:r>
            <a:br>
              <a:rPr lang="km-KH" sz="2000" dirty="0">
                <a:effectLst/>
                <a:latin typeface="Khmer OS Siemreap" panose="02000500000000020004" pitchFamily="2" charset="0"/>
                <a:cs typeface="Khmer OS Siemreap" panose="02000500000000020004" pitchFamily="2" charset="0"/>
              </a:rPr>
            </a:br>
            <a:r>
              <a:rPr lang="km-KH" sz="2000" dirty="0">
                <a:effectLst/>
                <a:latin typeface="Khmer OS Siemreap" panose="02000500000000020004" pitchFamily="2" charset="0"/>
                <a:cs typeface="Khmer OS Siemreap" panose="02000500000000020004" pitchFamily="2" charset="0"/>
              </a:rPr>
              <a:t>( ប្រវត្តិសកម្មភាព និងស្នាដៃ និងបទពិសោធន៍របស់គណបក្ស ) </a:t>
            </a:r>
            <a:br>
              <a:rPr lang="en-US" sz="2000" dirty="0">
                <a:effectLst/>
              </a:rPr>
            </a:b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km-KH" sz="20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ស្នាដៃជាប្រតិសាស្រ្តរបស់បក្ស</a:t>
            </a:r>
            <a:endParaRPr lang="en-US" sz="20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km-KH" sz="20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បទពិសោធន៍នៃការដឹកនាំ របស់គណបក្ស</a:t>
            </a:r>
            <a:endParaRPr lang="en-US" sz="20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15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m-KH" sz="2400" dirty="0">
                <a:latin typeface="Khmer OS Muol" pitchFamily="2" charset="0"/>
                <a:cs typeface="Khmer OS Muol" pitchFamily="2" charset="0"/>
              </a:rPr>
              <a:t>ខ្លឹមសារមេរៀន</a:t>
            </a:r>
            <a:br>
              <a:rPr lang="km-KH" sz="2400" dirty="0">
                <a:latin typeface="Khmer OS Muol" pitchFamily="2" charset="0"/>
                <a:cs typeface="Khmer OS Muol" pitchFamily="2" charset="0"/>
              </a:rPr>
            </a:br>
            <a:r>
              <a:rPr lang="km-KH" sz="2400" dirty="0">
                <a:effectLst/>
                <a:latin typeface="Khmer OS Siemreap" panose="02000500000000020004" pitchFamily="2" charset="0"/>
                <a:cs typeface="Khmer OS Siemreap" panose="02000500000000020004" pitchFamily="2" charset="0"/>
              </a:rPr>
              <a:t>ការកសាងអត្តចរិត សីលធម៌ល្អប្រពៃរបស់មន្រ្តីគណបក្ស</a:t>
            </a:r>
            <a:endParaRPr lang="en-US" sz="24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តើការកសាងអត្តចរិក សីលធម៌ល្អប្រពៃ ត្រួវមានអ្វីខ្លះ?</a:t>
            </a:r>
          </a:p>
          <a:p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១.តើមន្រ្តី និងយុវជន គប្បីមានទឹសដៅកសាងពង្រឹងខ្លួនដូចម្តេច ដើម្បីក្លាយជាកម្លាំងបន្តរវេន ដ៍ល្អប្រពៃ</a:t>
            </a:r>
          </a:p>
          <a:p>
            <a:endParaRPr lang="km-KH" dirty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២.តើមន្រ្តីគណបក្សមានតួនាទីសំខាន់យ៉ាងណាចំពោះបុព្វហេតុរបស់គណបក្ស? ត្រូវមានលក្ខណៈសម្បត្តិជាមូលដ្នានអ្វីខ្លះ?</a:t>
            </a:r>
            <a:endParaRPr lang="en-US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625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4451350"/>
          </a:xfrm>
        </p:spPr>
        <p:txBody>
          <a:bodyPr>
            <a:normAutofit/>
          </a:bodyPr>
          <a:lstStyle/>
          <a:p>
            <a:pPr lvl="0" algn="ctr"/>
            <a:r>
              <a:rPr lang="km-KH" sz="2400" dirty="0">
                <a:latin typeface="Khmer OS Muol" pitchFamily="2" charset="0"/>
                <a:cs typeface="Khmer OS Muol" pitchFamily="2" charset="0"/>
              </a:rPr>
              <a:t>ខ្លឹមសារមេរៀន</a:t>
            </a:r>
            <a:br>
              <a:rPr lang="km-KH" sz="2400" dirty="0">
                <a:latin typeface="Khmer OS Muol" pitchFamily="2" charset="0"/>
                <a:cs typeface="Khmer OS Muol" pitchFamily="2" charset="0"/>
              </a:rPr>
            </a:br>
            <a:r>
              <a:rPr lang="km-KH" sz="2200" dirty="0">
                <a:effectLst/>
                <a:latin typeface="Khmer OS Siemreap" panose="02000500000000020004" pitchFamily="2" charset="0"/>
                <a:cs typeface="Khmer OS Siemreap" panose="02000500000000020004" pitchFamily="2" charset="0"/>
              </a:rPr>
              <a:t>វិធីសាស្រ្ត នៃការវាយគណបក្សប្រឆាំង ការប្រើប្រាស់ប្រាស់ប្រព័ន្ធព័ត៌មានវិទ្យា ការទទួលព័ត៌មាន ការវាយកបតបតនឹងទស្សនៈអគតិមួយចំនួន</a:t>
            </a:r>
            <a:br>
              <a:rPr lang="km-KH" sz="2200" dirty="0">
                <a:effectLst/>
                <a:latin typeface="Khmer OS Siemreap" panose="02000500000000020004" pitchFamily="2" charset="0"/>
                <a:cs typeface="Khmer OS Siemreap" panose="02000500000000020004" pitchFamily="2" charset="0"/>
              </a:rPr>
            </a:br>
            <a:r>
              <a:rPr lang="km-KH" sz="2200" dirty="0">
                <a:effectLst/>
                <a:latin typeface="Khmer OS Siemreap" panose="02000500000000020004" pitchFamily="2" charset="0"/>
                <a:cs typeface="Khmer OS Siemreap" panose="02000500000000020004" pitchFamily="2" charset="0"/>
              </a:rPr>
              <a:t>.ការរាយការណ៍ និងធ្វើរបាយការណ៍</a:t>
            </a:r>
            <a:br>
              <a:rPr lang="en-US" sz="2400" dirty="0">
                <a:effectLst/>
              </a:rPr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0849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219200"/>
          </a:xfrm>
        </p:spPr>
        <p:txBody>
          <a:bodyPr>
            <a:noAutofit/>
          </a:bodyPr>
          <a:lstStyle/>
          <a:p>
            <a:pPr lvl="0" algn="ctr"/>
            <a:br>
              <a:rPr lang="km-KH" sz="2000" dirty="0">
                <a:latin typeface="Khmer OS Muol" pitchFamily="2" charset="0"/>
                <a:cs typeface="Khmer OS Muol" pitchFamily="2" charset="0"/>
              </a:rPr>
            </a:br>
            <a:r>
              <a:rPr lang="km-KH" sz="2000" dirty="0">
                <a:latin typeface="Khmer OS Muol" pitchFamily="2" charset="0"/>
                <a:cs typeface="Khmer OS Muol" pitchFamily="2" charset="0"/>
              </a:rPr>
              <a:t>ខ្លឹមសារមេរៀន</a:t>
            </a:r>
            <a:br>
              <a:rPr lang="km-KH" sz="2400" dirty="0">
                <a:effectLst/>
              </a:rPr>
            </a:br>
            <a:r>
              <a:rPr lang="km-KH" sz="2400" dirty="0">
                <a:effectLst/>
                <a:latin typeface="Khmer OS Siemreap" panose="02000500000000020004" pitchFamily="2" charset="0"/>
                <a:cs typeface="Khmer OS Siemreap" panose="02000500000000020004" pitchFamily="2" charset="0"/>
              </a:rPr>
              <a:t>. ភាពជាអ្នកដឹកនាំ. អភិបាលកិច្ចល្អ</a:t>
            </a:r>
            <a:br>
              <a:rPr lang="en-US" sz="2400" dirty="0">
                <a:effectLst/>
              </a:rPr>
            </a:b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ភាពជាអ្នកដឹកនាំ</a:t>
            </a:r>
          </a:p>
          <a:p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១.តើធ្វើដូចម្តេចដើម្បីក្លាយជាអ្នកគ្រប់គ្រងល្អ?</a:t>
            </a:r>
          </a:p>
          <a:p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២.ដូចម្តេចហៅថាជាមេដឹកនាំ?</a:t>
            </a:r>
            <a:endParaRPr lang="en-US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អភិបាលកិច្ចល្អ</a:t>
            </a:r>
          </a:p>
          <a:p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តើអភិបាលកិច្ចល្អ មានគោលការណ៍ចំនួនប៉ុន្មានចំណុច?</a:t>
            </a:r>
            <a:endParaRPr lang="en-US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890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ctr"/>
            <a:br>
              <a:rPr lang="km-KH" sz="2700" dirty="0">
                <a:latin typeface="Khmer OS Muol" pitchFamily="2" charset="0"/>
                <a:cs typeface="Khmer OS Muol" pitchFamily="2" charset="0"/>
              </a:rPr>
            </a:br>
            <a:br>
              <a:rPr lang="km-KH" sz="2700" dirty="0">
                <a:latin typeface="Khmer OS Muol" pitchFamily="2" charset="0"/>
                <a:cs typeface="Khmer OS Muol" pitchFamily="2" charset="0"/>
              </a:rPr>
            </a:br>
            <a:br>
              <a:rPr lang="km-KH" sz="2700" dirty="0">
                <a:latin typeface="Khmer OS Muol" pitchFamily="2" charset="0"/>
                <a:cs typeface="Khmer OS Muol" pitchFamily="2" charset="0"/>
              </a:rPr>
            </a:br>
            <a:r>
              <a:rPr lang="km-KH" sz="2700" dirty="0">
                <a:latin typeface="Khmer OS Muol" pitchFamily="2" charset="0"/>
                <a:cs typeface="Khmer OS Muol" pitchFamily="2" charset="0"/>
              </a:rPr>
              <a:t>ខ្លឹមសារមេរៀន</a:t>
            </a:r>
            <a:br>
              <a:rPr lang="km-KH" sz="2700" dirty="0">
                <a:effectLst/>
              </a:rPr>
            </a:br>
            <a:r>
              <a:rPr lang="km-KH" sz="2700" dirty="0">
                <a:effectLst/>
                <a:latin typeface="Khmer OS Siemreap" panose="02000500000000020004" pitchFamily="2" charset="0"/>
                <a:cs typeface="Khmer OS Siemreap" panose="02000500000000020004" pitchFamily="2" charset="0"/>
              </a:rPr>
              <a:t>.</a:t>
            </a:r>
            <a:r>
              <a:rPr lang="km-KH" sz="2400" dirty="0">
                <a:effectLst/>
                <a:latin typeface="Khmer OS Siemreap" panose="02000500000000020004" pitchFamily="2" charset="0"/>
                <a:cs typeface="Khmer OS Siemreap" panose="02000500000000020004" pitchFamily="2" charset="0"/>
              </a:rPr>
              <a:t>បរិយាប័ន្ន និងសមធម៌សង្គម</a:t>
            </a:r>
            <a:br>
              <a:rPr lang="en-US" sz="2400" dirty="0">
                <a:effectLst/>
              </a:rPr>
            </a:br>
            <a:br>
              <a:rPr lang="en-US" sz="4400" dirty="0">
                <a:effectLst/>
              </a:rPr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8229600" cy="3941763"/>
          </a:xfrm>
        </p:spPr>
        <p:txBody>
          <a:bodyPr/>
          <a:lstStyle/>
          <a:p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ចូលអោយនិយមន័យ នៃពាក្យបរិយាប័ន្ន និងសមធម៌សង្គម ?</a:t>
            </a:r>
            <a:endParaRPr lang="en-US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162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304800"/>
            <a:ext cx="4572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km-KH" sz="2000" dirty="0">
              <a:latin typeface="Khmer OS Muol" pitchFamily="2" charset="0"/>
              <a:cs typeface="Khmer OS Muol" pitchFamily="2" charset="0"/>
            </a:endParaRPr>
          </a:p>
          <a:p>
            <a:pPr algn="ctr"/>
            <a:r>
              <a:rPr lang="km-KH" sz="2000" dirty="0">
                <a:latin typeface="Khmer OS Muol" pitchFamily="2" charset="0"/>
                <a:cs typeface="Khmer OS Muol" pitchFamily="2" charset="0"/>
              </a:rPr>
              <a:t>ខ្លឹមសារមេរៀន</a:t>
            </a:r>
            <a:br>
              <a:rPr lang="km-KH" sz="2000" dirty="0">
                <a:effectLst/>
              </a:rPr>
            </a:br>
            <a:r>
              <a:rPr lang="km-KH" sz="2000" dirty="0">
                <a:effectLst/>
                <a:latin typeface="Khmer OS Siemreap" panose="02000500000000020004" pitchFamily="2" charset="0"/>
                <a:cs typeface="Khmer OS Siemreap" panose="02000500000000020004" pitchFamily="2" charset="0"/>
              </a:rPr>
              <a:t>.</a:t>
            </a:r>
            <a:r>
              <a:rPr lang="km-KH" dirty="0">
                <a:effectLst/>
                <a:latin typeface="Khmer OS Siemreap" panose="02000500000000020004" pitchFamily="2" charset="0"/>
                <a:cs typeface="Khmer OS Siemreap" panose="02000500000000020004" pitchFamily="2" charset="0"/>
              </a:rPr>
              <a:t>គោលនយោបាយភូមិ ឃុំ មានសុវត្ថិភាព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3244334"/>
            <a:ext cx="792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m-KH" dirty="0">
                <a:effectLst/>
                <a:latin typeface="Khmer OS Siemreap" panose="02000500000000020004" pitchFamily="2" charset="0"/>
                <a:cs typeface="Khmer OS Siemreap" panose="02000500000000020004" pitchFamily="2" charset="0"/>
              </a:rPr>
              <a:t>តើគោលនយោបាយភូមិ ឃុំ មានសុវត្ថិភាព ចាស់ មានប៉ុន្មានចំនុច?</a:t>
            </a:r>
          </a:p>
          <a:p>
            <a:pPr marL="342900" indent="-342900">
              <a:buAutoNum type="arabicPeriod"/>
            </a:pPr>
            <a:r>
              <a:rPr lang="km-KH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តើ</a:t>
            </a:r>
            <a:r>
              <a:rPr lang="km-KH" dirty="0">
                <a:effectLst/>
                <a:latin typeface="Khmer OS Siemreap" panose="02000500000000020004" pitchFamily="2" charset="0"/>
                <a:cs typeface="Khmer OS Siemreap" panose="02000500000000020004" pitchFamily="2" charset="0"/>
              </a:rPr>
              <a:t>គោលនយោបាយភូមិ ឃុំ មានសុវត្ថិភាព ថ្មី មានប៉ុន្មានចំនុច?</a:t>
            </a:r>
            <a:endParaRPr lang="en-US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69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0"/>
            <a:ext cx="91440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m-KH" sz="2000" dirty="0">
                <a:latin typeface="Khmer OS Muol" pitchFamily="2" charset="0"/>
                <a:cs typeface="Khmer OS Muol" pitchFamily="2" charset="0"/>
              </a:rPr>
              <a:t>ខ្លឹមសារមេរៀន</a:t>
            </a:r>
            <a:br>
              <a:rPr lang="km-KH" sz="2000" dirty="0">
                <a:effectLst/>
              </a:rPr>
            </a:br>
            <a:r>
              <a:rPr lang="km-KH" sz="20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តួនាទីភារកិច្ច របស់រដ្នបាលស្រុក និងឃុំ ក្នុងការផ្តល់សេវា</a:t>
            </a:r>
          </a:p>
          <a:p>
            <a:pPr lvl="0" algn="ctr"/>
            <a:r>
              <a:rPr lang="km-KH" sz="2000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និងការអភិវឌ្ឍមូលដ្នាន</a:t>
            </a:r>
            <a:endParaRPr lang="en-US" sz="20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484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108</TotalTime>
  <Words>570</Words>
  <Application>Microsoft Office PowerPoint</Application>
  <PresentationFormat>On-screen Show (4:3)</PresentationFormat>
  <Paragraphs>51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Calibri</vt:lpstr>
      <vt:lpstr>Khmer OS Muol</vt:lpstr>
      <vt:lpstr>Khmer OS Siemreap</vt:lpstr>
      <vt:lpstr>Limon R1</vt:lpstr>
      <vt:lpstr>Lucida Sans Unicode</vt:lpstr>
      <vt:lpstr>Verdana</vt:lpstr>
      <vt:lpstr>Wingdings 2</vt:lpstr>
      <vt:lpstr>Wingdings 3</vt:lpstr>
      <vt:lpstr>Concourse</vt:lpstr>
      <vt:lpstr>   វគ្គសិក្សា ( ភាពជាអ្នកដឹកនាំ ) យុវជន មានកាព្វកិច្ចការពារ ផលប្រយោជន៍ និង បុព្វហេតុ ដ៍ត្រឹមត្រូវរបស់គណបក្សប្រជាជនកម្ពុជា</vt:lpstr>
      <vt:lpstr>           ខ្លឹមសារមេរៀន  ១. លក្ខន្តិកៈគណបក្ស ២. រចនាសម្ព័ន្ធ​ និងខ្សែរយះចាត់តាំងគណបក្សប្រជាជនកម្ពុជា </vt:lpstr>
      <vt:lpstr> ខ្លឹមសារមេរៀន ( ការបង្ហាញប្រវត្តិ ស្នាដៃ និងសមិទ្ធផលរបស់គណបក្សប្រជាជនកម្ពុជា ) ( ប្រវត្តិសកម្មភាព និងស្នាដៃ និងបទពិសោធន៍របស់គណបក្ស )  </vt:lpstr>
      <vt:lpstr>ខ្លឹមសារមេរៀន ការកសាងអត្តចរិត សីលធម៌ល្អប្រពៃរបស់មន្រ្តីគណបក្ស</vt:lpstr>
      <vt:lpstr>ខ្លឹមសារមេរៀន វិធីសាស្រ្ត នៃការវាយគណបក្សប្រឆាំង ការប្រើប្រាស់ប្រាស់ប្រព័ន្ធព័ត៌មានវិទ្យា ការទទួលព័ត៌មាន ការវាយកបតបតនឹងទស្សនៈអគតិមួយចំនួន .ការរាយការណ៍ និងធ្វើរបាយការណ៍ </vt:lpstr>
      <vt:lpstr> ខ្លឹមសារមេរៀន . ភាពជាអ្នកដឹកនាំ. អភិបាលកិច្ចល្អ </vt:lpstr>
      <vt:lpstr>   ខ្លឹមសារមេរៀន .បរិយាប័ន្ន និងសមធម៌សង្គម 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វគ្គសិក្សា ( ភាពជាអ្នកដឹកនាំ ) យុវជន មានកាព្វកិច្ចការពារ ផលប្រយោជន៍ និងបុព្វហេតុ ដ៍ត្រឹមត្រូវរបស់គណបក្សប្រជាជនកម្ពុជា</dc:title>
  <dc:creator>User</dc:creator>
  <cp:lastModifiedBy>RVC</cp:lastModifiedBy>
  <cp:revision>19</cp:revision>
  <cp:lastPrinted>2021-06-10T01:22:20Z</cp:lastPrinted>
  <dcterms:created xsi:type="dcterms:W3CDTF">2021-06-09T23:45:13Z</dcterms:created>
  <dcterms:modified xsi:type="dcterms:W3CDTF">2021-06-11T01:05:42Z</dcterms:modified>
</cp:coreProperties>
</file>