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6C3EA-56AB-47B6-8CCA-39802900B56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4B545C-B649-4A6F-B15E-A610FFD1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AF1551-AC93-4E97-A25E-E185612D9C0A}"/>
              </a:ext>
            </a:extLst>
          </p:cNvPr>
          <p:cNvSpPr txBox="1"/>
          <p:nvPr/>
        </p:nvSpPr>
        <p:spPr>
          <a:xfrm>
            <a:off x="1152939" y="384312"/>
            <a:ext cx="110390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3200" dirty="0">
                <a:solidFill>
                  <a:srgbClr val="7030A0"/>
                </a:solidFill>
                <a:latin typeface="Ang TaPich" panose="020B0503020102020204" pitchFamily="34" charset="0"/>
                <a:cs typeface="Ang TaPich" panose="020B0503020102020204" pitchFamily="34" charset="0"/>
              </a:rPr>
              <a:t>ឧទ្ទេសនាមដោយ</a:t>
            </a:r>
          </a:p>
          <a:p>
            <a:pPr algn="ctr">
              <a:lnSpc>
                <a:spcPct val="200000"/>
              </a:lnSpc>
            </a:pPr>
            <a:r>
              <a:rPr lang="km-KH" sz="3200" dirty="0">
                <a:solidFill>
                  <a:srgbClr val="7030A0"/>
                </a:solidFill>
                <a:latin typeface="Ang TaPich" panose="020B0503020102020204" pitchFamily="34" charset="0"/>
                <a:cs typeface="Ang TaPich" panose="020B0503020102020204" pitchFamily="34" charset="0"/>
              </a:rPr>
              <a:t>លោក  អ៊ុន  សុភ័ក្រ </a:t>
            </a:r>
          </a:p>
          <a:p>
            <a:pPr algn="ctr">
              <a:lnSpc>
                <a:spcPct val="200000"/>
              </a:lnSpc>
            </a:pPr>
            <a:r>
              <a:rPr lang="km-KH" sz="2400" dirty="0">
                <a:solidFill>
                  <a:srgbClr val="7030A0"/>
                </a:solidFill>
                <a:latin typeface="Ang TaPich" panose="020B0503020102020204" pitchFamily="34" charset="0"/>
                <a:cs typeface="Ang TaPich" panose="020B0503020102020204" pitchFamily="34" charset="0"/>
              </a:rPr>
              <a:t>ប្រធានគណៈកម្មាការបក្សក្រុង និងជាអភិបាលនៃគណអភិបាលក្រុង</a:t>
            </a:r>
            <a:r>
              <a:rPr lang="km-KH" sz="2800" dirty="0">
                <a:solidFill>
                  <a:srgbClr val="7030A0"/>
                </a:solidFill>
                <a:latin typeface="Ang TaPich" panose="020B0503020102020204" pitchFamily="34" charset="0"/>
                <a:cs typeface="Ang TaPich" panose="020B0503020102020204" pitchFamily="34" charset="0"/>
              </a:rPr>
              <a:t>សំរោង</a:t>
            </a:r>
          </a:p>
          <a:p>
            <a:pPr algn="ctr">
              <a:lnSpc>
                <a:spcPct val="200000"/>
              </a:lnSpc>
            </a:pPr>
            <a:r>
              <a:rPr lang="km-KH" sz="2800" dirty="0">
                <a:solidFill>
                  <a:srgbClr val="7030A0"/>
                </a:solidFill>
                <a:latin typeface="Ang TaPich" panose="020B0503020102020204" pitchFamily="34" charset="0"/>
                <a:cs typeface="Ang TaPich" panose="020B0503020102020204" pitchFamily="34" charset="0"/>
              </a:rPr>
              <a:t>ប្រធានបទៈ អភិបាលកិច្ចល្អ</a:t>
            </a:r>
          </a:p>
          <a:p>
            <a:pPr algn="ctr">
              <a:lnSpc>
                <a:spcPct val="200000"/>
              </a:lnSpc>
            </a:pPr>
            <a:r>
              <a:rPr lang="km-KH" sz="3200" dirty="0">
                <a:solidFill>
                  <a:srgbClr val="7030A0"/>
                </a:solidFill>
                <a:latin typeface="Ang TaPich" panose="020B0503020102020204" pitchFamily="34" charset="0"/>
                <a:cs typeface="Ang TaPich" panose="020B0503020102020204" pitchFamily="34" charset="0"/>
              </a:rPr>
              <a:t>លេទូរស័ព្ទៈ 077​​ 56 78 45</a:t>
            </a:r>
            <a:endParaRPr lang="en-US" sz="3200" dirty="0">
              <a:solidFill>
                <a:srgbClr val="7030A0"/>
              </a:solidFill>
              <a:latin typeface="Ang TaPich" panose="020B0503020102020204" pitchFamily="34" charset="0"/>
              <a:cs typeface="Ang TaPich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B7DDA3-ED75-44B8-959B-5B6D7EA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53"/>
            <a:ext cx="12192000" cy="69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3CA65-30F1-4509-A87E-5D687630E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33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C1497-18AF-45B0-B266-915FA7E7B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89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1B673-2E25-4944-B9D7-58B0F49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700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87BC7-FC83-461C-93A1-5153C03F2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542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8A56-9B7B-440F-8FBF-15E3E2F7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175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9B243-A653-40EC-A4B0-7C05852CA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02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FB5078-449C-408A-80C3-9BEF2AE5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3887"/>
          </a:xfrm>
        </p:spPr>
      </p:pic>
    </p:spTree>
    <p:extLst>
      <p:ext uri="{BB962C8B-B14F-4D97-AF65-F5344CB8AC3E}">
        <p14:creationId xmlns:p14="http://schemas.microsoft.com/office/powerpoint/2010/main" val="1725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</TotalTime>
  <Words>42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Ang TaPich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RVC</dc:creator>
  <cp:lastModifiedBy>RVC</cp:lastModifiedBy>
  <cp:revision>4</cp:revision>
  <dcterms:created xsi:type="dcterms:W3CDTF">2021-06-11T04:54:45Z</dcterms:created>
  <dcterms:modified xsi:type="dcterms:W3CDTF">2021-06-11T07:21:52Z</dcterms:modified>
</cp:coreProperties>
</file>