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E9E4-7646-4DCA-9DCE-5F32198C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A68D-4C65-4176-8821-36D853F33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DC8D-1DD6-4777-AFF3-6E1D9E71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A590-BAE4-42F3-9776-FC51126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9F22-E490-434D-A467-B1475D38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5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0512-C73C-4C57-ACAB-816B205C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5777D-15C1-4498-8850-E444C7D3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86F4-9B4A-4C2A-84B7-2E405273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0C5F-18D5-45F7-AF82-4ECEC73F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0334-6493-42BD-AFC9-FB0FB77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86ACC-A1DA-4DE5-ACA3-B11F0E13C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2A10-1F35-4E43-97FF-BCFA44E4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ECC9-7E1B-441D-BD61-A6E3AE30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127D-FF1B-46C0-B811-F32DCE15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DDF3-89E3-44D3-B41A-0616FC00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8801-84C5-4309-BF97-543A2956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1DF6-FD1F-431C-8800-0F9C8B02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F6BF-4FDA-48F4-B8C0-B8F5087B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273B-D63B-483E-8333-4B279412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376F-C612-49C0-8929-F160AFB0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9FA-5778-457A-858F-AAD8BFE3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FFC4-A295-4929-BEAC-BA607BE2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C2F5-B8C6-4FE0-BD76-040B3CC9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8A8CC-0333-4A99-AC14-B33A5889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BDC1-6FBF-4D9C-B6BC-F1B2507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6D90-6BDF-4E44-B29C-30FD6756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BCD9-6268-4142-B917-B2CFEF7E2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37E6C-EB6B-4900-B6C1-E241A767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3A7FD-0065-47C1-909B-6A4AA674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ACC5A-3216-4FD7-A2B4-59F1789A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FF32-9E4E-4B99-8004-5452F970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8A13-3D2C-432D-879C-A98A2C41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F5F8E-75A6-44FB-9C64-DDB61631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DD509-8FE5-45E2-B40B-A8B7F3671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BFBB3-6018-479B-B063-704223D10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31EE8-72F3-47EE-B91A-17E846BD6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2C23A-B2D5-4380-B80E-A34CFC0A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8EF09-9650-4CA7-A26D-3BE98577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092EE-EC4F-4649-AA2A-C2AD895C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9F46-4875-42E8-9AF8-903DA183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DF6AF-0955-4400-AF3D-50E06271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0D49E-C0F9-4916-BD9A-F1CFCF48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3F006-B4B6-4982-BAEF-DF9F92BF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F6141-9F61-4C8C-ADB5-5A2C85DE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41B79-ABAB-4FF7-B827-DEFCDE10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CBE0F-9D6F-4ADB-B9EF-98BC544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DEEE-B8F1-484A-AAA9-FDFABC4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E364-ABC7-4BF7-82B9-7CB46FBE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07C75-2697-4100-82E5-B6FE2A7A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63C02-8ABA-4042-931F-C493A78D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16369-C574-4835-AE91-9A508BD7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6FE64-0D11-4E67-8F64-03B6FE9F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9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7D34-53AB-45DD-8A3F-66C70A77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AC465-0E95-43C8-9563-2A365AF64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3003-F9B5-46E5-AF74-E0B8283B3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A542D-CBEE-4E0D-8A48-AC73BEEC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14E5-B47E-42E4-9BF8-BF5DFCC8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0DA88-8ECC-49C3-828B-BFB4CAF2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EA201-8366-4917-BC4E-D7B30D56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2D37-03B8-4303-82A3-59B6216A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B8F8-DDE0-4354-9B75-2ABEC768E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FEEB-D8C9-4BC7-BF43-157D9B5DE6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BF18-E4B6-4257-83A7-4F159A066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E57B-BF35-4E01-9BD6-02A04DF4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47D3-208C-490D-B898-F27E17EC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1719C6-A1AE-4F64-A27D-9542C1789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09"/>
            <a:ext cx="12192000" cy="68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3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9317BD-CE7A-433E-85C3-463187141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4"/>
            <a:ext cx="12192000" cy="68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5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B76E0-2F6F-4E03-8646-919A2722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80"/>
            <a:ext cx="12191999" cy="68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8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13C63-11A6-4F1E-83B7-505FD57C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32"/>
            <a:ext cx="12192000" cy="68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9AF4E-FE6B-495C-B6C3-19D314FF5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" y="0"/>
            <a:ext cx="12160464" cy="68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1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71440-73C8-45F5-A989-B215657C8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28"/>
            <a:ext cx="12192000" cy="69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7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62C9A-1382-431B-9B8A-AE7265FF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0" y="0"/>
            <a:ext cx="12216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6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3292A-2D2E-42C5-80CD-60C4D5B7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137"/>
            <a:ext cx="12191999" cy="69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F7AAA-6049-4847-8E7D-65D828A79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48" y="0"/>
            <a:ext cx="1233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10602-3A2D-498F-8483-9B21C364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59"/>
            <a:ext cx="12191999" cy="68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4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E348F-405F-4D1B-9EDB-90B240A4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41" y="0"/>
            <a:ext cx="12377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3E99A-FBD2-4C48-8D5D-76D262882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82"/>
            <a:ext cx="12192000" cy="69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0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07507-94C9-4DA2-ABCC-72FA82F99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83"/>
            <a:ext cx="12192000" cy="68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7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D0089-0B45-43B8-8418-10AE80100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6"/>
            <a:ext cx="12229645" cy="68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5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RVC</dc:creator>
  <cp:lastModifiedBy>RVC</cp:lastModifiedBy>
  <cp:revision>2</cp:revision>
  <dcterms:created xsi:type="dcterms:W3CDTF">2021-06-08T09:16:52Z</dcterms:created>
  <dcterms:modified xsi:type="dcterms:W3CDTF">2021-06-08T09:25:18Z</dcterms:modified>
</cp:coreProperties>
</file>