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 Information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Peter Chege Kagai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Django-based Health Information System designed to manage:</a:t>
            </a:r>
          </a:p>
          <a:p>
            <a:r>
              <a:t>- Patient registration</a:t>
            </a:r>
          </a:p>
          <a:p>
            <a:r>
              <a:t>- Program enrollments</a:t>
            </a:r>
          </a:p>
          <a:p>
            <a:r>
              <a:t>- Diagnosis recording</a:t>
            </a:r>
          </a:p>
          <a:p>
            <a:r>
              <a:t>- Exposure of health data through APIs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health_system/: Django settings, URLs, WSGI</a:t>
            </a:r>
          </a:p>
          <a:p>
            <a:r>
              <a:t>- health_app/: models, views, serializers, templates, forms</a:t>
            </a:r>
          </a:p>
          <a:p>
            <a:r>
              <a:t>- templates/: HTML templates</a:t>
            </a:r>
          </a:p>
          <a:p>
            <a:r>
              <a:t>- static/: CSS files</a:t>
            </a:r>
          </a:p>
          <a:p>
            <a:r>
              <a:t>- manage.py, requirements.txt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Create, update, delete patients</a:t>
            </a:r>
          </a:p>
          <a:p>
            <a:r>
              <a:t>- Enroll patients into programs</a:t>
            </a:r>
          </a:p>
          <a:p>
            <a:r>
              <a:t>- Record and retrieve diagnosis data</a:t>
            </a:r>
          </a:p>
          <a:p>
            <a:r>
              <a:t>- Full RESTful API using Django REST Framework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3.x</a:t>
            </a:r>
          </a:p>
          <a:p>
            <a:r>
              <a:t>- Django 4.x</a:t>
            </a:r>
          </a:p>
          <a:p>
            <a:r>
              <a:t>- Django REST Framework</a:t>
            </a:r>
          </a:p>
          <a:p>
            <a:r>
              <a:t>- Git &amp; GitHub</a:t>
            </a:r>
          </a:p>
          <a:p>
            <a:r>
              <a:t>- HTML5, CSS3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Health Information System is a modular, extensible platform for managing healthcare data efficiently.</a:t>
            </a:r>
          </a:p>
          <a:p/>
          <a:p>
            <a:r>
              <a:t>Developed by Peter Chege Kagai.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