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7E423-9613-4D9C-934F-20C48A47D71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37E69-4B11-4339-AA90-768D508F3A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E74F2-A35D-43E5-80D8-1CE5CC3A0A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0FE21-12A2-4E1E-BE85-205ECE3C457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EA314-C7E3-4947-BDD3-58DED286141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5516-66C5-42E8-96E7-EA6938572A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87E32-BF91-4BD0-AB9A-1C7DAEFA4C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C3FAD-3073-4740-9D0A-AD04A55C5D9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70CC7-6FB4-4BBB-8E02-C249F096C08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194B5-549D-4B02-BBA9-EF44F8AF1F1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12686-7149-4F53-B056-66F0C41D4D1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F6CA9B5-8740-46B4-A9C0-8F55EAFF136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4907632"/>
          </a:xfrm>
        </p:spPr>
        <p:txBody>
          <a:bodyPr/>
          <a:lstStyle/>
          <a:p>
            <a: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HISTORIA CLINICA</a:t>
            </a:r>
            <a:b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HOMEOPATICA</a:t>
            </a:r>
            <a:br>
              <a:rPr lang="es-MX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s-MX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Dra. Eva </a:t>
            </a:r>
            <a:r>
              <a:rPr lang="es-MX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Blaho</a:t>
            </a:r>
            <a:r>
              <a:rPr lang="es-MX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Profesora Titular </a:t>
            </a:r>
            <a:r>
              <a:rPr lang="es-MX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AMHA 2014</a:t>
            </a:r>
            <a:endParaRPr lang="es-E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3.-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DIAGNOSTICO  BIOPATOGRAFICO</a:t>
            </a: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momentos emocionales más significativos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investigar: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reacción emocional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reacción física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persistencia del sentimiento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  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4.-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DIAGNOSTICO MEDICAMENTOSO</a:t>
            </a:r>
            <a:endParaRPr lang="es-ES" sz="32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5.- 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MIASMATICO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nos permite: 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intercalar un nosode miasmático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pronóstico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evolución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desempatar medicamentos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3581400"/>
          </a:xfrm>
        </p:spPr>
        <p:txBody>
          <a:bodyPr/>
          <a:lstStyle/>
          <a:p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SINTOMAS</a:t>
            </a:r>
            <a:b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CLASIFICACION</a:t>
            </a:r>
            <a:endParaRPr lang="es-ES" sz="4000" b="1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a.-</a:t>
            </a:r>
            <a:r>
              <a:rPr lang="es-MX" sz="3200">
                <a:latin typeface="Arial" charset="0"/>
              </a:rPr>
              <a:t>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según quien lo perciba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subjetivos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objetivos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subjetivos /objetivos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b.-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según su localización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mentales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afecto /emotividad, volitivos, intelectivos, oníricos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generales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manifestaciones de la totalidad del organismo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locales o particulares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abarcan una sección del organismo (dolores, etc.)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c.- </a:t>
            </a:r>
            <a:r>
              <a:rPr lang="es-MX" sz="2800" b="1" u="sng">
                <a:solidFill>
                  <a:schemeClr val="bg1"/>
                </a:solidFill>
                <a:latin typeface="Arial" charset="0"/>
              </a:rPr>
              <a:t>según la frecuencia</a:t>
            </a:r>
            <a:br>
              <a:rPr lang="es-MX" sz="2800" b="1" u="sng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comunes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gran cantidad de pacientes, de enfermedades y de medicamentos en la experimentación patogenética. No permiten hacer diagnóstico.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característicos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lo tienen  más de 10 medicamentos ( común +  modalidad)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peculiares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lo tienen menos de 10 medicamentos ( común + modalidad menos frecuente)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raros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hasta 3 medicamentos (pocos medicamentos y pocos individuos)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 u="sng">
                <a:solidFill>
                  <a:schemeClr val="bg1"/>
                </a:solidFill>
                <a:latin typeface="Arial" charset="0"/>
              </a:rPr>
              <a:t>* key note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 o síntoma clave:  exclusivo de un solo medicamento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endParaRPr lang="es-ES" sz="28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latin typeface="Arial" charset="0"/>
              </a:rPr>
              <a:t/>
            </a:r>
            <a:br>
              <a:rPr lang="es-MX" sz="3200" b="1"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d.-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 modalidades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agravación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 (&lt;)  o mejoría (&gt;)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tiempo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ritmo, periodicidad, horario, modo de aparición y desaparición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meteorológicas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estación , clima, sol, viento, mar, nublado.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posición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acostado, parado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movimiento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al comenzar, continuo, viajar.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fisiológicas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comidas (a., dur., desp., frías, calientes); menstruación (a., dur., desp., supresión); sueño (idem); transpiración (idem)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latin typeface="Arial" charset="0"/>
              </a:rPr>
              <a:t/>
            </a:r>
            <a:br>
              <a:rPr lang="es-MX" sz="3200"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e.-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sensaciones, cenestesias: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sensaciones subjetivas como por banda, punzante, como espina 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f.-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síntomas alternantes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 aparecen cuando desaparecen otros  en el mismo o en distinto sistema( diarrea que alterna con constipación; asma que alterna con eccema)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g.-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síntomas concomitantes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aparecen simultáneamente con otros síntomas antes o después (sudores durante el dolor)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(lomo seco)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a.-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ENCABEZAMIENTO</a:t>
            </a: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b.-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MOTIVO DE CONSULTA</a:t>
            </a: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c.-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ANTECEDENTES PERSONALES</a:t>
            </a: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d.- ANTECEDENTES FAMILIARES</a:t>
            </a:r>
            <a:endParaRPr lang="es-E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FontTx/>
              <a:buChar char="•"/>
            </a:pP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e.-</a:t>
            </a:r>
            <a:r>
              <a:rPr lang="es-MX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SINTOMAS GENERALES</a:t>
            </a: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CLIMA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SUEÑO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TRANSPIRACIÓN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DESEOS Y AVERSIONES, SED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DIURESIS, CATARSIS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MENSTRUACIÓN</a:t>
            </a:r>
            <a:r>
              <a:rPr lang="es-MX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4000" b="1">
                <a:solidFill>
                  <a:schemeClr val="bg1"/>
                </a:solidFill>
                <a:latin typeface="Arial" charset="0"/>
              </a:rPr>
              <a:t>f.-</a:t>
            </a:r>
            <a:r>
              <a:rPr lang="es-MX" sz="4000" b="1" u="sng">
                <a:solidFill>
                  <a:schemeClr val="bg1"/>
                </a:solidFill>
                <a:latin typeface="Arial" charset="0"/>
              </a:rPr>
              <a:t>  </a:t>
            </a:r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SINTOMAS MENTALES</a:t>
            </a:r>
            <a:endParaRPr lang="es-ES" sz="4000" b="1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AFECTIVOS</a:t>
            </a:r>
          </a:p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VOLITIVOS</a:t>
            </a:r>
          </a:p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INTELECTIVOS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>                                                  </a:t>
            </a:r>
            <a:r>
              <a:rPr lang="es-MX" sz="1400">
                <a:solidFill>
                  <a:schemeClr val="bg1"/>
                </a:solidFill>
                <a:latin typeface="Arial" charset="0"/>
              </a:rPr>
              <a:t>continuación</a:t>
            </a:r>
            <a:br>
              <a:rPr lang="es-MX" sz="1400">
                <a:solidFill>
                  <a:schemeClr val="bg1"/>
                </a:solidFill>
                <a:latin typeface="Arial" charset="0"/>
              </a:rPr>
            </a:br>
            <a:r>
              <a:rPr lang="es-MX" sz="14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1400">
                <a:solidFill>
                  <a:schemeClr val="bg1"/>
                </a:solidFill>
                <a:latin typeface="Arial" charset="0"/>
              </a:rPr>
            </a:br>
            <a:r>
              <a:rPr lang="es-MX" sz="4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g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>.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s-MX" sz="4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BIOPATOGRAFIA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h.-  EXAMEN FISICO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i.-  JERARQUIZACION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j.-  REPERTORIZACION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k.-   PRESCRIPCION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l.-  EVOLUCION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latin typeface="Arial" charset="0"/>
              </a:rPr>
              <a:t/>
            </a:r>
            <a:br>
              <a:rPr lang="es-MX" sz="3200" u="sng"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HISTORIA CLÍNICA</a:t>
            </a:r>
            <a:br>
              <a:rPr lang="es-MX" sz="3200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debe ser prolija, metódica, completa.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se necesita tiempo, paciencia, empatía.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siempre se completa en la 1º 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  entrevista.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dejar hablar, anotar por separado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 no interrumpir. (que más?)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inducir respuestas, no interpretar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hacer preguntas directas (no es cierto?), (no preguntar  por sí o por no)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paciente: locuaz, ansioso etc.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/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CUATRO DIAGNOSTICOS DEL</a:t>
            </a:r>
            <a:r>
              <a:rPr lang="es-MX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MEDICO HOMEOPATA</a:t>
            </a:r>
            <a:endParaRPr lang="es-ES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1.- </a:t>
            </a:r>
            <a: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CLINICO</a:t>
            </a:r>
            <a:b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>Nos permite: 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a.- hacer un  pronóstico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b.- prescribir dosis y potencia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c.- seguir la evolución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d.- adecuar o corregir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hábitos higiénico-dietéticos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e.- determinar el miasma predominante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endParaRPr lang="es-ES" sz="36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/>
            </a:r>
            <a:br>
              <a:rPr lang="es-MX" sz="3600"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2.-</a:t>
            </a:r>
            <a:r>
              <a:rPr lang="es-MX" sz="3600">
                <a:latin typeface="Arial" charset="0"/>
              </a:rPr>
              <a:t> </a:t>
            </a:r>
            <a: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INDIVIDUAL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>
                <a:solidFill>
                  <a:schemeClr val="bg1"/>
                </a:solidFill>
                <a:latin typeface="Arial" charset="0"/>
              </a:rPr>
              <a:t/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Nos permite el reconocimiento del enfermo como persona única, inédita e irrepetible  en base a los síntomas mentales, generales y locales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</Words>
  <Application>Microsoft Office PowerPoint</Application>
  <PresentationFormat>On-screen Show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HISTORIA CLINICA HOMEOPATICA  Dra. Eva Blaho – Profesora Titular - AMHA 2014</vt:lpstr>
      <vt:lpstr>       a.- ENCABEZAMIENTO  b.- MOTIVO DE CONSULTA  c.- ANTECEDENTES PERSONALES  d.- ANTECEDENTES FAMILIARES</vt:lpstr>
      <vt:lpstr>      e.- SINTOMAS GENERALES  * CLIMA * SUEÑO * TRANSPIRACIÓN * DESEOS Y AVERSIONES, SED * DIURESIS, CATARSIS * MENSTRUACIÓN </vt:lpstr>
      <vt:lpstr>f.-  SINTOMAS MENTALES</vt:lpstr>
      <vt:lpstr>                                                        continuación   g.- BIOPATOGRAFIA  h.-  EXAMEN FISICO  i.-  JERARQUIZACION  j.-  REPERTORIZACION  k.-   PRESCRIPCION  l.-  EVOLUCION</vt:lpstr>
      <vt:lpstr>        HISTORIA CLÍNICA * debe ser prolija, metódica, completa. * se necesita tiempo, paciencia, empatía. * no siempre se completa en la 1º    entrevista. * dejar hablar, anotar por separado *  no interrumpir. (que más?) * no inducir respuestas, no interpretar * no hacer preguntas directas (no es cierto?), (no preguntar  por sí o por no) * paciente: locuaz, ansioso etc.</vt:lpstr>
      <vt:lpstr>    LOS CUATRO DIAGNOSTICOS DEL MEDICO HOMEOPATA</vt:lpstr>
      <vt:lpstr>        1.- DIAGNOSTICO CLINICO  Nos permite:  a.- hacer un  pronóstico b.- prescribir dosis y potencia c.- seguir la evolución d.- adecuar o corregir hábitos higiénico-dietéticos e.- determinar el miasma predominante </vt:lpstr>
      <vt:lpstr>      2.- DIAGNOSTICO INDIVIDUAL  Nos permite el reconocimiento del enfermo como persona única, inédita e irrepetible  en base a los síntomas mentales, generales y locales</vt:lpstr>
      <vt:lpstr>       3.- DIAGNOSTICO  BIOPATOGRAFICO momentos emocionales más significativos investigar: * reacción emocional * reacción física * persistencia del sentimiento    4.- DIAGNOSTICO MEDICAMENTOSO</vt:lpstr>
      <vt:lpstr>       5.- DIAGNOSTICO MIASMATICO  nos permite:  * intercalar un nosode miasmático * pronóstico * evolución * desempatar medicamentos</vt:lpstr>
      <vt:lpstr>LOS SINTOMAS CLASIFICACION</vt:lpstr>
      <vt:lpstr>         a.- según quien lo perciba * subjetivos * objetivos * subjetivos /objetivos b.- según su localización mentales: afecto /emotividad, volitivos, intelectivos, oníricos generales: manifestaciones de la totalidad del organismo locales o particulares: abarcan una sección del organismo (dolores, etc.)</vt:lpstr>
      <vt:lpstr>          c.- según la frecuencia * comunes: gran cantidad de pacientes, de enfermedades y de medicamentos en la experimentación patogenética. No permiten hacer diagnóstico. * característicos:  lo tienen  más de 10 medicamentos ( común +  modalidad) * peculiares:  lo tienen menos de 10 medicamentos ( común + modalidad menos frecuente) * raros:  hasta 3 medicamentos (pocos medicamentos y pocos individuos) * key note o síntoma clave:  exclusivo de un solo medicamento </vt:lpstr>
      <vt:lpstr>          d.- modalidades * de agravación (&lt;)  o mejoría (&gt;) * de tiempo: ritmo, periodicidad, horario, modo de aparición y desaparición * meteorológicas: estación , clima, sol, viento, mar, nublado. * de posición: acostado, parado * de movimiento: al comenzar, continuo, viajar. * fisiológicas: comidas (a., dur., desp., frías, calientes); menstruación (a., dur., desp., supresión); sueño (idem); transpiración (idem)</vt:lpstr>
      <vt:lpstr>         e.- sensaciones, cenestesias: sensaciones subjetivas como por banda, punzante, como espina  f.- síntomas alternantes:  aparecen cuando desaparecen otros  en el mismo o en distinto sistema( diarrea que alterna con constipación; asma que alterna con eccema) g.- síntomas concomitantes: aparecen simultáneamente con otros síntomas antes o después (sudores durante el dolor) (lomo seco)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CLINICA HOMEOPATICA</dc:title>
  <dc:creator>eva</dc:creator>
  <cp:lastModifiedBy>Luis</cp:lastModifiedBy>
  <cp:revision>58</cp:revision>
  <dcterms:created xsi:type="dcterms:W3CDTF">2008-03-23T00:01:51Z</dcterms:created>
  <dcterms:modified xsi:type="dcterms:W3CDTF">2014-06-17T22:54:24Z</dcterms:modified>
</cp:coreProperties>
</file>