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 showGuides="1">
      <p:cViewPr varScale="1">
        <p:scale>
          <a:sx n="22" d="100"/>
          <a:sy n="22" d="100"/>
        </p:scale>
        <p:origin x="954" y="36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B-4E69-B6A0-AD6CCF244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B-4E69-B6A0-AD6CCF244A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B-4E69-B6A0-AD6CCF244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303792"/>
        <c:axId val="-162018960"/>
      </c:barChart>
      <c:catAx>
        <c:axId val="-1623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162018960"/>
        <c:crosses val="autoZero"/>
        <c:auto val="1"/>
        <c:lblAlgn val="ctr"/>
        <c:lblOffset val="100"/>
        <c:noMultiLvlLbl val="0"/>
      </c:catAx>
      <c:valAx>
        <c:axId val="-1620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16230379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C-468D-81C7-6C2DF0D0F3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C-468D-81C7-6C2DF0D0F3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7C-468D-81C7-6C2DF0D0F3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7C-468D-81C7-6C2DF0D0F345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7C-468D-81C7-6C2DF0D0F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E8-4FE2-8565-4406CCFEE6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E8-4FE2-8565-4406CCFEE6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E8-4FE2-8565-4406CCFEE6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E8-4FE2-8565-4406CCFEE61D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E8-4FE2-8565-4406CCFEE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25-4CDA-AF45-F72125FFC8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25-4CDA-AF45-F72125FFC8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25-4CDA-AF45-F72125FFC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8953008"/>
        <c:axId val="-209248688"/>
      </c:lineChart>
      <c:catAx>
        <c:axId val="-218953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48688"/>
        <c:crosses val="autoZero"/>
        <c:auto val="1"/>
        <c:lblAlgn val="ctr"/>
        <c:lblOffset val="100"/>
        <c:noMultiLvlLbl val="0"/>
      </c:catAx>
      <c:valAx>
        <c:axId val="-2092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1895300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chart" Target="../charts/chart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3668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 err="1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Analyse</a:t>
            </a:r>
            <a:r>
              <a:rPr lang="en-US" sz="115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 de </a:t>
            </a:r>
            <a:r>
              <a:rPr lang="en-US" sz="11500" b="1" dirty="0" err="1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données</a:t>
            </a:r>
            <a:r>
              <a:rPr lang="en-US" sz="115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 de films</a:t>
            </a:r>
            <a:endParaRPr lang="en-US" sz="115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3950209"/>
            <a:ext cx="2092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Hakim CHEKIROU</a:t>
            </a:r>
            <a:r>
              <a:rPr lang="en-US" sz="30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</a:t>
            </a:r>
            <a:endParaRPr lang="en-US" sz="3000" dirty="0" smtClean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5458380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</a:t>
            </a:r>
            <a:r>
              <a:rPr lang="en-US" sz="3300" dirty="0" smtClean="0">
                <a:latin typeface="Uni Sans Book" charset="0"/>
                <a:ea typeface="Uni Sans Book" charset="0"/>
                <a:cs typeface="Uni Sans Book" charset="0"/>
              </a:rPr>
              <a:t> </a:t>
            </a:r>
          </a:p>
          <a:p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 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1168400" y="14808200"/>
            <a:ext cx="6967728" cy="599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5365" y="15207928"/>
            <a:ext cx="62737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</a:rPr>
              <a:t>2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 smtClean="0">
                <a:solidFill>
                  <a:srgbClr val="FFFFFF"/>
                </a:solidFill>
              </a:rPr>
              <a:t>amet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</a:rPr>
              <a:t>20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 smtClean="0">
                <a:solidFill>
                  <a:srgbClr val="FFFFFF"/>
                </a:solidFill>
              </a:rPr>
              <a:t>amet</a:t>
            </a:r>
            <a:endParaRPr lang="en-US" sz="22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56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76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elit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167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 lorem ipsum </a:t>
            </a:r>
            <a:r>
              <a:rPr lang="en-US" sz="2200" dirty="0" smtClean="0">
                <a:solidFill>
                  <a:srgbClr val="FFFFFF"/>
                </a:solidFill>
              </a:rPr>
              <a:t>dolor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</a:rPr>
              <a:t>76</a:t>
            </a:r>
            <a:r>
              <a:rPr lang="en-US" sz="2200" dirty="0" smtClean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 smtClean="0">
                <a:solidFill>
                  <a:srgbClr val="FFFFFF"/>
                </a:solidFill>
              </a:rPr>
              <a:t>amet</a:t>
            </a:r>
            <a:r>
              <a:rPr lang="en-US" sz="2200" dirty="0" smtClean="0">
                <a:solidFill>
                  <a:srgbClr val="FFFFFF"/>
                </a:solidFill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</a:rPr>
              <a:t>consectetur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adipiscing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elit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 descr="Place holder Bar Graph"/>
          <p:cNvGraphicFramePr/>
          <p:nvPr>
            <p:extLst>
              <p:ext uri="{D42A27DB-BD31-4B8C-83A1-F6EECF244321}">
                <p14:modId xmlns:p14="http://schemas.microsoft.com/office/powerpoint/2010/main" val="1444530985"/>
              </p:ext>
            </p:extLst>
          </p:nvPr>
        </p:nvGraphicFramePr>
        <p:xfrm>
          <a:off x="94965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 rot="10800000">
            <a:off x="9034922" y="6225152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8919188" y="10586430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11817796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9700" y="20108345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21" name="Rectangle 20" descr="Photo placeholder"/>
          <p:cNvSpPr/>
          <p:nvPr/>
        </p:nvSpPr>
        <p:spPr>
          <a:xfrm>
            <a:off x="9029698" y="16420713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377" y="17971802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  <a:endParaRPr lang="en-US" sz="24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89551" y="6471084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766523" y="10692637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4839674" y="11927199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3" name="Group 32" descr="Section Header and gold boundless bar"/>
          <p:cNvGrpSpPr/>
          <p:nvPr/>
        </p:nvGrpSpPr>
        <p:grpSpPr>
          <a:xfrm>
            <a:off x="16843248" y="15759765"/>
            <a:ext cx="6972300" cy="904357"/>
            <a:chOff x="8956548" y="11722608"/>
            <a:chExt cx="6972300" cy="904357"/>
          </a:xfrm>
        </p:grpSpPr>
        <p:sp>
          <p:nvSpPr>
            <p:cNvPr id="34" name="TextBox 33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5" name="Picture 3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6994327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803100" y="20116768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40" name="Rectangle 39" descr="Photo placeholder"/>
          <p:cNvSpPr/>
          <p:nvPr/>
        </p:nvSpPr>
        <p:spPr>
          <a:xfrm>
            <a:off x="24803098" y="16429136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655777" y="17980225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  <a:endParaRPr lang="en-US" sz="24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aphicFrame>
        <p:nvGraphicFramePr>
          <p:cNvPr id="53" name="Chart 52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21729531"/>
              </p:ext>
            </p:extLst>
          </p:nvPr>
        </p:nvGraphicFramePr>
        <p:xfrm>
          <a:off x="16948673" y="11258955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32496816"/>
              </p:ext>
            </p:extLst>
          </p:nvPr>
        </p:nvGraphicFramePr>
        <p:xfrm>
          <a:off x="20815557" y="116305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805560518"/>
              </p:ext>
            </p:extLst>
          </p:nvPr>
        </p:nvGraphicFramePr>
        <p:xfrm>
          <a:off x="20489418" y="11258955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494051" y="14976769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smtClean="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34796" y="14976769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smtClean="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916400" y="11007510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056250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22708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graphicFrame>
        <p:nvGraphicFramePr>
          <p:cNvPr id="64" name="Chart 63" descr="line chart placeholder"/>
          <p:cNvGraphicFramePr/>
          <p:nvPr>
            <p:extLst>
              <p:ext uri="{D42A27DB-BD31-4B8C-83A1-F6EECF244321}">
                <p14:modId xmlns:p14="http://schemas.microsoft.com/office/powerpoint/2010/main" val="1109629463"/>
              </p:ext>
            </p:extLst>
          </p:nvPr>
        </p:nvGraphicFramePr>
        <p:xfrm>
          <a:off x="253461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6" name="TextBox 65"/>
          <p:cNvSpPr txBox="1"/>
          <p:nvPr/>
        </p:nvSpPr>
        <p:spPr>
          <a:xfrm rot="10800000">
            <a:off x="24839674" y="641767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816816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401084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34613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White Block W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071" y="2147368"/>
            <a:ext cx="3974592" cy="26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276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Wingdings</vt:lpstr>
      <vt:lpstr>Office Theme</vt:lpstr>
      <vt:lpstr>Analyse de données de films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Sydney Brown</dc:creator>
  <cp:lastModifiedBy>Utilisateur Windows</cp:lastModifiedBy>
  <cp:revision>20</cp:revision>
  <dcterms:created xsi:type="dcterms:W3CDTF">2018-02-06T21:34:11Z</dcterms:created>
  <dcterms:modified xsi:type="dcterms:W3CDTF">2019-04-17T01:53:14Z</dcterms:modified>
</cp:coreProperties>
</file>