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63544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7950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What went well…</a:t>
            </a:r>
          </a:p>
          <a:p>
            <a:endParaRPr lang="en"/>
          </a:p>
          <a:p>
            <a:pPr>
              <a:buNone/>
            </a:pPr>
            <a:r>
              <a:rPr lang="en"/>
              <a:t>Driving Instructor gave good advice on what I should put into the application, three most problematic areas.</a:t>
            </a:r>
          </a:p>
        </p:txBody>
      </p:sp>
    </p:spTree>
    <p:extLst>
      <p:ext uri="{BB962C8B-B14F-4D97-AF65-F5344CB8AC3E}">
        <p14:creationId xmlns:p14="http://schemas.microsoft.com/office/powerpoint/2010/main" val="3928458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Really great, the rift worked perfectly in fooling your mind into thinking you are driving a car!</a:t>
            </a:r>
          </a:p>
        </p:txBody>
      </p:sp>
    </p:spTree>
    <p:extLst>
      <p:ext uri="{BB962C8B-B14F-4D97-AF65-F5344CB8AC3E}">
        <p14:creationId xmlns:p14="http://schemas.microsoft.com/office/powerpoint/2010/main" val="3237372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Didn’t know what to implement, there was so much I could have done!</a:t>
            </a:r>
          </a:p>
          <a:p>
            <a:pPr lvl="0" rtl="0">
              <a:buNone/>
            </a:pPr>
            <a:r>
              <a:rPr lang="en"/>
              <a:t>So many rules of the roads. Really had to cut my project down and </a:t>
            </a:r>
          </a:p>
          <a:p>
            <a:pPr lvl="0" rtl="0">
              <a:buNone/>
            </a:pPr>
            <a:r>
              <a:rPr lang="en"/>
              <a:t>try and achieve the basics!</a:t>
            </a:r>
          </a:p>
        </p:txBody>
      </p:sp>
    </p:spTree>
    <p:extLst>
      <p:ext uri="{BB962C8B-B14F-4D97-AF65-F5344CB8AC3E}">
        <p14:creationId xmlns:p14="http://schemas.microsoft.com/office/powerpoint/2010/main" val="73201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DIdn’t account for the Christmas exams,</a:t>
            </a:r>
          </a:p>
          <a:p>
            <a:pPr lvl="0" rtl="0">
              <a:buNone/>
            </a:pPr>
            <a:r>
              <a:rPr lang="en"/>
              <a:t>Development work should have started earlier to</a:t>
            </a:r>
          </a:p>
          <a:p>
            <a:pPr lvl="0" rtl="0">
              <a:buNone/>
            </a:pPr>
            <a:r>
              <a:rPr lang="en"/>
              <a:t>see that I needed to change my project from the start.</a:t>
            </a:r>
          </a:p>
        </p:txBody>
      </p:sp>
    </p:spTree>
    <p:extLst>
      <p:ext uri="{BB962C8B-B14F-4D97-AF65-F5344CB8AC3E}">
        <p14:creationId xmlns:p14="http://schemas.microsoft.com/office/powerpoint/2010/main" val="1569232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Can explain this by looking at the picture.</a:t>
            </a:r>
          </a:p>
        </p:txBody>
      </p:sp>
    </p:spTree>
    <p:extLst>
      <p:ext uri="{BB962C8B-B14F-4D97-AF65-F5344CB8AC3E}">
        <p14:creationId xmlns:p14="http://schemas.microsoft.com/office/powerpoint/2010/main" val="3857292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Tested each piece of code before it was put into the final version or the version that I was going to be submitting.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Black box testing tested the system as a whole when I was finished the application to make sure</a:t>
            </a:r>
          </a:p>
          <a:p>
            <a:pPr>
              <a:buNone/>
            </a:pPr>
            <a:r>
              <a:rPr lang="en"/>
              <a:t>that it is working.</a:t>
            </a:r>
          </a:p>
        </p:txBody>
      </p:sp>
    </p:spTree>
    <p:extLst>
      <p:ext uri="{BB962C8B-B14F-4D97-AF65-F5344CB8AC3E}">
        <p14:creationId xmlns:p14="http://schemas.microsoft.com/office/powerpoint/2010/main" val="2064106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I got student in college, drivers and non-drivers to test the application as well as game industry professionals. </a:t>
            </a:r>
          </a:p>
          <a:p>
            <a:pPr lvl="0" rtl="0">
              <a:buNone/>
            </a:pPr>
            <a:r>
              <a:rPr lang="en"/>
              <a:t>Once they tested it I got them to fill out a survey which gave general feedback about the application</a:t>
            </a:r>
          </a:p>
          <a:p>
            <a:endParaRPr lang="en"/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6117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My evaluation the user had too much freedom, they were having a great time crashing into things.</a:t>
            </a:r>
          </a:p>
          <a:p>
            <a:pPr>
              <a:buNone/>
            </a:pPr>
            <a:r>
              <a:rPr lang="en"/>
              <a:t>User evaluation the application needs more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3666052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Too ambitious, too many things which could have gone in, the workload was too mcuh.</a:t>
            </a:r>
          </a:p>
        </p:txBody>
      </p:sp>
    </p:spTree>
    <p:extLst>
      <p:ext uri="{BB962C8B-B14F-4D97-AF65-F5344CB8AC3E}">
        <p14:creationId xmlns:p14="http://schemas.microsoft.com/office/powerpoint/2010/main" val="3423426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5051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765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752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dk1"/>
                </a:solidFill>
              </a:rPr>
              <a:t>Type of agile software development method.</a:t>
            </a:r>
          </a:p>
          <a:p>
            <a:pPr lvl="0" rtl="0">
              <a:buNone/>
            </a:pPr>
            <a:r>
              <a:rPr lang="en">
                <a:solidFill>
                  <a:schemeClr val="dk1"/>
                </a:solidFill>
              </a:rPr>
              <a:t>Project can change at any time.</a:t>
            </a:r>
          </a:p>
          <a:p>
            <a:pPr lvl="0" rtl="0">
              <a:buNone/>
            </a:pPr>
            <a:r>
              <a:rPr lang="en"/>
              <a:t>Timeboxing.</a:t>
            </a:r>
          </a:p>
          <a:p>
            <a:pPr lvl="0" rtl="0">
              <a:buNone/>
            </a:pPr>
            <a:r>
              <a:rPr lang="en"/>
              <a:t>Allocation of resources including time.</a:t>
            </a:r>
          </a:p>
          <a:p>
            <a:pPr lvl="0" rtl="0">
              <a:buNone/>
            </a:pPr>
            <a:r>
              <a:rPr lang="en"/>
              <a:t>The user is active in the creation of the application by testing it throughout the development lifecycle.</a:t>
            </a:r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15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Shows relationships between the scenes.</a:t>
            </a:r>
          </a:p>
          <a:p>
            <a:pPr lvl="0" rtl="0">
              <a:buNone/>
            </a:pPr>
            <a:r>
              <a:rPr lang="en"/>
              <a:t>Can travel between all scenes by going back to the main menu.</a:t>
            </a:r>
          </a:p>
          <a:p>
            <a:pPr>
              <a:buNone/>
            </a:pPr>
            <a:r>
              <a:rPr lang="en"/>
              <a:t>Quit Game is the only action which cannot go back to the main menu.</a:t>
            </a:r>
          </a:p>
        </p:txBody>
      </p:sp>
    </p:spTree>
    <p:extLst>
      <p:ext uri="{BB962C8B-B14F-4D97-AF65-F5344CB8AC3E}">
        <p14:creationId xmlns:p14="http://schemas.microsoft.com/office/powerpoint/2010/main" val="2717791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05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8329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68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Scripts for different types of cars, static cars, automatic cars and the player car.</a:t>
            </a:r>
          </a:p>
          <a:p>
            <a:pPr lvl="0" rtl="0">
              <a:buNone/>
            </a:pPr>
            <a:r>
              <a:rPr lang="en"/>
              <a:t>Scripts to interact with the game menu.</a:t>
            </a:r>
          </a:p>
          <a:p>
            <a:pPr lvl="0" rtl="0">
              <a:buNone/>
            </a:pPr>
            <a:r>
              <a:rPr lang="en"/>
              <a:t>Did not create any of the OculusVR scripts, did tweak certain values to suit my needs. </a:t>
            </a:r>
          </a:p>
          <a:p>
            <a:pPr lvl="0" rtl="0">
              <a:buNone/>
            </a:pPr>
            <a:r>
              <a:rPr lang="en"/>
              <a:t>WorldScripts which included my WorldLoader script and TrafficLightManager scripts</a:t>
            </a:r>
          </a:p>
          <a:p>
            <a:pPr lvl="0" rtl="0">
              <a:buNone/>
            </a:pPr>
            <a:r>
              <a:rPr lang="en"/>
              <a:t>Talk about WorldLoader...</a:t>
            </a:r>
          </a:p>
        </p:txBody>
      </p:sp>
    </p:spTree>
    <p:extLst>
      <p:ext uri="{BB962C8B-B14F-4D97-AF65-F5344CB8AC3E}">
        <p14:creationId xmlns:p14="http://schemas.microsoft.com/office/powerpoint/2010/main" val="304949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I changed certain values within the Oculus Scripts to allow me to build my Rift Camera game object. Far clip plane, setting values needed for lens correction.</a:t>
            </a:r>
          </a:p>
          <a:p>
            <a:pPr lvl="0" rtl="0">
              <a:buNone/>
            </a:pPr>
            <a:r>
              <a:rPr lang="en"/>
              <a:t>Textures for the buildings and the roads I got online.</a:t>
            </a:r>
          </a:p>
          <a:p>
            <a:pPr lvl="0" rtl="0">
              <a:buNone/>
            </a:pPr>
            <a:r>
              <a:rPr lang="en"/>
              <a:t>Shifting gears I got from the Unity forums, somebody posted a solution when the question was asked.</a:t>
            </a:r>
          </a:p>
          <a:p>
            <a:pPr lvl="0" rtl="0">
              <a:buNone/>
            </a:pPr>
            <a:r>
              <a:rPr lang="en"/>
              <a:t>I coded everythingelse, worldscripts, carscripts and game menu scripts</a:t>
            </a:r>
          </a:p>
        </p:txBody>
      </p:sp>
    </p:spTree>
    <p:extLst>
      <p:ext uri="{BB962C8B-B14F-4D97-AF65-F5344CB8AC3E}">
        <p14:creationId xmlns:p14="http://schemas.microsoft.com/office/powerpoint/2010/main" val="391900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Virtual Reality</a:t>
            </a:r>
            <a:br>
              <a:rPr lang="en" dirty="0" smtClean="0"/>
            </a:br>
            <a:r>
              <a:rPr lang="en" dirty="0" smtClean="0"/>
              <a:t>Driving </a:t>
            </a:r>
            <a:r>
              <a:rPr lang="en" dirty="0"/>
              <a:t>Tutor  </a:t>
            </a:r>
            <a:r>
              <a:rPr lang="en" dirty="0" smtClean="0"/>
              <a:t>  </a:t>
            </a:r>
            <a:br>
              <a:rPr lang="en" dirty="0" smtClean="0"/>
            </a:br>
            <a:r>
              <a:rPr lang="en" dirty="0" smtClean="0"/>
              <a:t>Simulation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200" b="1"/>
              <a:t>Student</a:t>
            </a:r>
            <a:r>
              <a:rPr lang="en" sz="3200"/>
              <a:t>: Cian Gardiner</a:t>
            </a:r>
          </a:p>
          <a:p>
            <a:pPr lvl="0" rtl="0">
              <a:buNone/>
            </a:pPr>
            <a:r>
              <a:rPr lang="en" sz="2400" b="1" i="1"/>
              <a:t>Project Supervisor:</a:t>
            </a:r>
            <a:r>
              <a:rPr lang="en" sz="2400" i="1"/>
              <a:t> Dr Bryan Duggan</a:t>
            </a:r>
          </a:p>
          <a:p>
            <a:pPr lvl="0" rtl="0">
              <a:lnSpc>
                <a:spcPct val="115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 i="1"/>
              <a:t>Second Reader: </a:t>
            </a:r>
            <a:r>
              <a:rPr lang="en" sz="2400" i="1"/>
              <a:t>Edina Hatunic-Webster</a:t>
            </a:r>
          </a:p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Development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Reversing around a corner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Parallel Parking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Observation (Free Driving)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22599" y="2182775"/>
            <a:ext cx="979867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203024" y="1200150"/>
            <a:ext cx="979867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203024" y="3332650"/>
            <a:ext cx="979867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Development		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pPr lvl="0" rtl="0">
              <a:buNone/>
            </a:pPr>
            <a:r>
              <a:rPr lang="en"/>
              <a:t>Achieved a realistic</a:t>
            </a:r>
          </a:p>
          <a:p>
            <a:pPr lvl="0" rtl="0">
              <a:buNone/>
            </a:pPr>
            <a:r>
              <a:rPr lang="en"/>
              <a:t>driving experience</a:t>
            </a:r>
          </a:p>
          <a:p>
            <a:endParaRPr lang="en"/>
          </a:p>
          <a:p>
            <a:endParaRPr lang="en"/>
          </a:p>
          <a:p>
            <a:endParaRPr lang="en"/>
          </a:p>
        </p:txBody>
      </p:sp>
      <p:pic>
        <p:nvPicPr>
          <p:cNvPr id="104" name="Shape 1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68757" y="1633075"/>
            <a:ext cx="3818049" cy="285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Development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What should be </a:t>
            </a:r>
          </a:p>
          <a:p>
            <a:pPr lvl="0" rtl="0">
              <a:buNone/>
            </a:pPr>
            <a:r>
              <a:rPr lang="en"/>
              <a:t>implemented?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01856" y="1645475"/>
            <a:ext cx="3784950" cy="283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Development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14400" lvl="0" indent="457200" algn="ctr" rtl="0">
              <a:buNone/>
            </a:pPr>
            <a:r>
              <a:rPr lang="en" dirty="0"/>
              <a:t>  			</a:t>
            </a:r>
            <a:r>
              <a:rPr lang="en" dirty="0" smtClean="0"/>
              <a:t>Time Management</a:t>
            </a:r>
            <a:endParaRPr lang="en" dirty="0"/>
          </a:p>
        </p:txBody>
      </p:sp>
      <p:pic>
        <p:nvPicPr>
          <p:cNvPr id="118" name="Shape 1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1" y="1200150"/>
            <a:ext cx="3042518" cy="34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System Architecture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pic>
        <p:nvPicPr>
          <p:cNvPr id="125" name="Shape 1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12756" y="1200150"/>
            <a:ext cx="7318488" cy="394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Testing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
											White Box Testing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pPr>
              <a:buNone/>
            </a:pPr>
            <a:r>
              <a:rPr lang="en" dirty="0"/>
              <a:t>Black Box Testing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82515" y="3382993"/>
            <a:ext cx="2032549" cy="15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907121" y="1576272"/>
            <a:ext cx="1301050" cy="13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Testing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94025" y="1200150"/>
            <a:ext cx="4155950" cy="174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91500" y="2967800"/>
            <a:ext cx="2508324" cy="18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538850" y="2935225"/>
            <a:ext cx="2663325" cy="185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16050" y="12344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					</a:t>
            </a:r>
            <a:r>
              <a:rPr lang="en" dirty="0" smtClean="0"/>
              <a:t>	</a:t>
            </a:r>
          </a:p>
          <a:p>
            <a:pPr lvl="0" rtl="0">
              <a:buNone/>
            </a:pPr>
            <a:r>
              <a:rPr lang="en" dirty="0" smtClean="0"/>
              <a:t>User had too much freedom!      </a:t>
            </a:r>
          </a:p>
          <a:p>
            <a:endParaRPr lang="en" dirty="0"/>
          </a:p>
          <a:p>
            <a:endParaRPr lang="en" dirty="0"/>
          </a:p>
          <a:p>
            <a:pPr marL="0" lvl="0" indent="457200" rtl="0">
              <a:buNone/>
            </a:pPr>
            <a:r>
              <a:rPr lang="en" dirty="0"/>
              <a:t>	</a:t>
            </a:r>
            <a:r>
              <a:rPr lang="en" dirty="0" smtClean="0"/>
              <a:t>      Application </a:t>
            </a:r>
            <a:r>
              <a:rPr lang="en" dirty="0"/>
              <a:t>needs </a:t>
            </a:r>
            <a:r>
              <a:rPr lang="en" dirty="0" smtClean="0"/>
              <a:t>more functionality</a:t>
            </a:r>
            <a:r>
              <a:rPr lang="en" dirty="0"/>
              <a:t>...</a:t>
            </a:r>
          </a:p>
          <a:p>
            <a:pPr lvl="0" rtl="0">
              <a:buNone/>
            </a:pPr>
            <a:r>
              <a:rPr lang="en" dirty="0"/>
              <a:t>		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Evaluation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3240800"/>
            <a:ext cx="1570725" cy="149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747000" y="1439400"/>
            <a:ext cx="2139699" cy="14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Reflections &amp; Conclusions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Developed a driving simulator using Unity.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project was too ambitious.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Improved self learning and time management skills.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Future Work	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Add different driving environments.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Implement strict rules and tasks which the user must follow.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Add functionality to allow an instructor to add objects to scene at runtime.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Project Description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The aim of this project was to create </a:t>
            </a:r>
            <a:r>
              <a:rPr lang="en" dirty="0" smtClean="0"/>
              <a:t>an </a:t>
            </a:r>
          </a:p>
          <a:p>
            <a:pPr lvl="0" rtl="0">
              <a:buNone/>
            </a:pPr>
            <a:r>
              <a:rPr lang="en" dirty="0" smtClean="0"/>
              <a:t>eLearning </a:t>
            </a:r>
            <a:r>
              <a:rPr lang="en" dirty="0"/>
              <a:t>application which enables the </a:t>
            </a:r>
            <a:r>
              <a:rPr lang="en" dirty="0" smtClean="0"/>
              <a:t>user</a:t>
            </a:r>
          </a:p>
          <a:p>
            <a:pPr lvl="0" rtl="0">
              <a:buNone/>
            </a:pPr>
            <a:r>
              <a:rPr lang="en" dirty="0" smtClean="0"/>
              <a:t>to learn </a:t>
            </a:r>
            <a:r>
              <a:rPr lang="en" dirty="0"/>
              <a:t>how to drive.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Questions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  <a:p>
            <a:endParaRPr lang="en"/>
          </a:p>
          <a:p>
            <a:endParaRPr lang="en"/>
          </a:p>
          <a:p>
            <a:endParaRPr lang="en"/>
          </a:p>
        </p:txBody>
      </p:sp>
      <p:pic>
        <p:nvPicPr>
          <p:cNvPr id="169" name="Shape 1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603537" y="1373250"/>
            <a:ext cx="4043737" cy="37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Software Methodology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Dynamics Systems Development Method (DSDM).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355072" y="2006416"/>
            <a:ext cx="6331727" cy="3137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Design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Game Layout</a:t>
            </a:r>
            <a:endParaRPr lang="en" dirty="0"/>
          </a:p>
          <a:p>
            <a:endParaRPr lang="en" dirty="0"/>
          </a:p>
        </p:txBody>
      </p:sp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5512" y="2002725"/>
            <a:ext cx="8392974" cy="31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Design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dirty="0"/>
              <a:t>
</a:t>
            </a:r>
          </a:p>
          <a:p>
            <a:endParaRPr lang="en" dirty="0"/>
          </a:p>
          <a:p>
            <a:pPr lvl="0" algn="l" rtl="0">
              <a:buNone/>
            </a:pPr>
            <a:r>
              <a:rPr lang="en" dirty="0"/>
              <a:t>Horizontal Prototype</a:t>
            </a:r>
          </a:p>
          <a:p>
            <a:endParaRPr lang="en" dirty="0"/>
          </a:p>
          <a:p>
            <a:endParaRPr lang="en" dirty="0"/>
          </a:p>
        </p:txBody>
      </p:sp>
      <p:pic>
        <p:nvPicPr>
          <p:cNvPr id="61" name="Shape 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10187" y="1200150"/>
            <a:ext cx="4476612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Design	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pPr lvl="0" rtl="0">
              <a:buNone/>
            </a:pPr>
            <a:r>
              <a:rPr lang="en"/>
              <a:t>Driving </a:t>
            </a:r>
          </a:p>
          <a:p>
            <a:pPr lvl="0" rtl="0">
              <a:buNone/>
            </a:pPr>
            <a:r>
              <a:rPr lang="en"/>
              <a:t>Use Case</a:t>
            </a:r>
          </a:p>
          <a:p>
            <a:pPr>
              <a:buNone/>
            </a:pPr>
            <a:r>
              <a:rPr lang="en"/>
              <a:t>Diagram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80063" y="1200150"/>
            <a:ext cx="6588285" cy="394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Development	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r">
              <a:buNone/>
            </a:pPr>
            <a:r>
              <a:rPr lang="en" dirty="0"/>
              <a:t>C# Scripts in </a:t>
            </a:r>
            <a:r>
              <a:rPr lang="en" dirty="0" smtClean="0"/>
              <a:t>Unity</a:t>
            </a:r>
            <a:endParaRPr lang="en" dirty="0"/>
          </a:p>
        </p:txBody>
      </p:sp>
      <p:pic>
        <p:nvPicPr>
          <p:cNvPr id="75" name="Shape 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2050" y="1800962"/>
            <a:ext cx="3425525" cy="252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Development	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Scripts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62112" y="2475200"/>
            <a:ext cx="5819775" cy="137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Development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buNone/>
            </a:pPr>
            <a:r>
              <a:rPr lang="en"/>
              <a:t>Third Party Development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Oculus Scripts 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Shifting Gears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Textures 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598</Words>
  <Application>Microsoft Office PowerPoint</Application>
  <PresentationFormat>On-screen Show (16:9)</PresentationFormat>
  <Paragraphs>116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biz</vt:lpstr>
      <vt:lpstr> Virtual Reality Driving Tutor     Simulation</vt:lpstr>
      <vt:lpstr>Project Description</vt:lpstr>
      <vt:lpstr>Software Methodology</vt:lpstr>
      <vt:lpstr>Design</vt:lpstr>
      <vt:lpstr>Design</vt:lpstr>
      <vt:lpstr>Design </vt:lpstr>
      <vt:lpstr>Development </vt:lpstr>
      <vt:lpstr>Development </vt:lpstr>
      <vt:lpstr>Development</vt:lpstr>
      <vt:lpstr>Development</vt:lpstr>
      <vt:lpstr>Development  </vt:lpstr>
      <vt:lpstr>Development</vt:lpstr>
      <vt:lpstr>Development</vt:lpstr>
      <vt:lpstr>System Architecture</vt:lpstr>
      <vt:lpstr>Testing</vt:lpstr>
      <vt:lpstr>Testing</vt:lpstr>
      <vt:lpstr>Evaluation</vt:lpstr>
      <vt:lpstr>Reflections &amp; Conclusions</vt:lpstr>
      <vt:lpstr>Future Work 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Virtual Reality Driving Tutor     Simulation</dc:title>
  <cp:lastModifiedBy>Cian</cp:lastModifiedBy>
  <cp:revision>7</cp:revision>
  <dcterms:modified xsi:type="dcterms:W3CDTF">2014-04-10T22:01:52Z</dcterms:modified>
</cp:coreProperties>
</file>