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pe.ed.gov/campussafety" TargetMode="External"/><Relationship Id="rId1" Type="http://schemas.openxmlformats.org/officeDocument/2006/relationships/hyperlink" Target="https://www.gunstocarry.com/gun-laws-state/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nstocarry.com/gun-laws-state/" TargetMode="External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hyperlink" Target="https://ope.ed.gov/campussafety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3E20E-433B-411E-B256-D8D727842D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AB60568-3018-4535-8441-B0DEF0DE7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primary purpose is to gather data using our sources to determine if there is a correlation between college campus violence and gun control laws in US states. </a:t>
          </a:r>
        </a:p>
        <a:p>
          <a:pPr>
            <a:lnSpc>
              <a:spcPct val="100000"/>
            </a:lnSpc>
          </a:pPr>
          <a:r>
            <a:rPr lang="en-US" dirty="0"/>
            <a:t>After evaluating this information, we will be able to determine the story being told through the data and answer our initial question.</a:t>
          </a:r>
        </a:p>
        <a:p>
          <a:pPr>
            <a:lnSpc>
              <a:spcPct val="100000"/>
            </a:lnSpc>
          </a:pPr>
          <a:r>
            <a:rPr lang="en-US" dirty="0"/>
            <a:t>Is there a correlation between state gun laws and crime on college campuses?</a:t>
          </a:r>
        </a:p>
      </dgm:t>
    </dgm:pt>
    <dgm:pt modelId="{155456BF-508A-4641-A903-6C805DB07380}" type="sibTrans" cxnId="{7957DC8A-5D99-4858-A251-8E69317FA3B1}">
      <dgm:prSet/>
      <dgm:spPr/>
      <dgm:t>
        <a:bodyPr/>
        <a:lstStyle/>
        <a:p>
          <a:endParaRPr lang="en-US"/>
        </a:p>
      </dgm:t>
    </dgm:pt>
    <dgm:pt modelId="{85356902-2345-410B-A909-D32420971053}" type="parTrans" cxnId="{7957DC8A-5D99-4858-A251-8E69317FA3B1}">
      <dgm:prSet/>
      <dgm:spPr/>
      <dgm:t>
        <a:bodyPr/>
        <a:lstStyle/>
        <a:p>
          <a:endParaRPr lang="en-US"/>
        </a:p>
      </dgm:t>
    </dgm:pt>
    <dgm:pt modelId="{71C66B39-21F5-4142-B2C3-A6552EB66154}" type="pres">
      <dgm:prSet presAssocID="{07F3E20E-433B-411E-B256-D8D727842D6D}" presName="root" presStyleCnt="0">
        <dgm:presLayoutVars>
          <dgm:dir/>
          <dgm:resizeHandles val="exact"/>
        </dgm:presLayoutVars>
      </dgm:prSet>
      <dgm:spPr/>
    </dgm:pt>
    <dgm:pt modelId="{DE365F38-F25B-404C-85A3-113364C7F93F}" type="pres">
      <dgm:prSet presAssocID="{4AB60568-3018-4535-8441-B0DEF0DE721D}" presName="compNode" presStyleCnt="0"/>
      <dgm:spPr/>
    </dgm:pt>
    <dgm:pt modelId="{5AAFE179-3C34-4478-83BF-4A47429F23F3}" type="pres">
      <dgm:prSet presAssocID="{4AB60568-3018-4535-8441-B0DEF0DE721D}" presName="iconRect" presStyleLbl="node1" presStyleIdx="0" presStyleCnt="1" custLinFactX="-60645" custLinFactNeighborX="-100000" custLinFactNeighborY="-153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D4F4BED-F2E6-4E0C-81A6-F1CF99C1371B}" type="pres">
      <dgm:prSet presAssocID="{4AB60568-3018-4535-8441-B0DEF0DE721D}" presName="spaceRect" presStyleCnt="0"/>
      <dgm:spPr/>
    </dgm:pt>
    <dgm:pt modelId="{5E7DB814-3D52-4362-8CAD-187EC0D1C570}" type="pres">
      <dgm:prSet presAssocID="{4AB60568-3018-4535-8441-B0DEF0DE721D}" presName="textRect" presStyleLbl="revTx" presStyleIdx="0" presStyleCnt="1" custScaleX="232833" custScaleY="424861" custLinFactNeighborY="37568">
        <dgm:presLayoutVars>
          <dgm:chMax val="1"/>
          <dgm:chPref val="1"/>
        </dgm:presLayoutVars>
      </dgm:prSet>
      <dgm:spPr/>
    </dgm:pt>
  </dgm:ptLst>
  <dgm:cxnLst>
    <dgm:cxn modelId="{13C8914A-05F7-4599-ACF8-3F7CD84041F0}" type="presOf" srcId="{4AB60568-3018-4535-8441-B0DEF0DE721D}" destId="{5E7DB814-3D52-4362-8CAD-187EC0D1C570}" srcOrd="0" destOrd="0" presId="urn:microsoft.com/office/officeart/2018/2/layout/IconLabelList"/>
    <dgm:cxn modelId="{7957DC8A-5D99-4858-A251-8E69317FA3B1}" srcId="{07F3E20E-433B-411E-B256-D8D727842D6D}" destId="{4AB60568-3018-4535-8441-B0DEF0DE721D}" srcOrd="0" destOrd="0" parTransId="{85356902-2345-410B-A909-D32420971053}" sibTransId="{155456BF-508A-4641-A903-6C805DB07380}"/>
    <dgm:cxn modelId="{AD4E32A9-FF91-4A6F-AEC5-7FC5F44E7919}" type="presOf" srcId="{07F3E20E-433B-411E-B256-D8D727842D6D}" destId="{71C66B39-21F5-4142-B2C3-A6552EB66154}" srcOrd="0" destOrd="0" presId="urn:microsoft.com/office/officeart/2018/2/layout/IconLabelList"/>
    <dgm:cxn modelId="{59D4A869-4F20-43FD-9A49-2624EC3280BF}" type="presParOf" srcId="{71C66B39-21F5-4142-B2C3-A6552EB66154}" destId="{DE365F38-F25B-404C-85A3-113364C7F93F}" srcOrd="0" destOrd="0" presId="urn:microsoft.com/office/officeart/2018/2/layout/IconLabelList"/>
    <dgm:cxn modelId="{7E6324BB-BD96-479B-8BAD-739AF1AECA4A}" type="presParOf" srcId="{DE365F38-F25B-404C-85A3-113364C7F93F}" destId="{5AAFE179-3C34-4478-83BF-4A47429F23F3}" srcOrd="0" destOrd="0" presId="urn:microsoft.com/office/officeart/2018/2/layout/IconLabelList"/>
    <dgm:cxn modelId="{403993F9-AF12-4A65-A712-5BAA84EBCD31}" type="presParOf" srcId="{DE365F38-F25B-404C-85A3-113364C7F93F}" destId="{ED4F4BED-F2E6-4E0C-81A6-F1CF99C1371B}" srcOrd="1" destOrd="0" presId="urn:microsoft.com/office/officeart/2018/2/layout/IconLabelList"/>
    <dgm:cxn modelId="{DE45BC88-1FD7-4895-BBAA-00A197B4BE78}" type="presParOf" srcId="{DE365F38-F25B-404C-85A3-113364C7F93F}" destId="{5E7DB814-3D52-4362-8CAD-187EC0D1C5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DA13A-1790-4293-A0B0-B7CDB1BEDD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ED7BCF-860F-4A21-9E9C-1419A3DEDA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Collection</a:t>
          </a:r>
        </a:p>
      </dgm:t>
    </dgm:pt>
    <dgm:pt modelId="{16C0FB10-239B-4482-B8C9-9D783312C1BA}" type="parTrans" cxnId="{29B983CE-C26B-435B-80F0-1FCF2165EB0F}">
      <dgm:prSet/>
      <dgm:spPr/>
      <dgm:t>
        <a:bodyPr/>
        <a:lstStyle/>
        <a:p>
          <a:endParaRPr lang="en-US"/>
        </a:p>
      </dgm:t>
    </dgm:pt>
    <dgm:pt modelId="{A286D604-2DE3-48F5-A5A5-052B0C016145}" type="sibTrans" cxnId="{29B983CE-C26B-435B-80F0-1FCF2165EB0F}">
      <dgm:prSet/>
      <dgm:spPr/>
      <dgm:t>
        <a:bodyPr/>
        <a:lstStyle/>
        <a:p>
          <a:endParaRPr lang="en-US"/>
        </a:p>
      </dgm:t>
    </dgm:pt>
    <dgm:pt modelId="{487E2FE6-4948-467E-AD91-632489F554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Cleaning</a:t>
          </a:r>
        </a:p>
      </dgm:t>
    </dgm:pt>
    <dgm:pt modelId="{A5245AEE-2C7B-4433-B12C-C0C32A37D762}" type="parTrans" cxnId="{48C9B375-562A-4280-AF5E-035EDCA42234}">
      <dgm:prSet/>
      <dgm:spPr/>
      <dgm:t>
        <a:bodyPr/>
        <a:lstStyle/>
        <a:p>
          <a:endParaRPr lang="en-US"/>
        </a:p>
      </dgm:t>
    </dgm:pt>
    <dgm:pt modelId="{6ECEEED9-DD4A-4459-B463-A79053A28CD0}" type="sibTrans" cxnId="{48C9B375-562A-4280-AF5E-035EDCA42234}">
      <dgm:prSet/>
      <dgm:spPr/>
      <dgm:t>
        <a:bodyPr/>
        <a:lstStyle/>
        <a:p>
          <a:endParaRPr lang="en-US"/>
        </a:p>
      </dgm:t>
    </dgm:pt>
    <dgm:pt modelId="{D029E677-4B2B-4B45-BB59-7231DEAF92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Mapping</a:t>
          </a:r>
        </a:p>
      </dgm:t>
    </dgm:pt>
    <dgm:pt modelId="{703AB8E6-047B-4885-B84B-A1D7F50EEF78}" type="parTrans" cxnId="{9967D410-0270-4EB6-AE0E-FE38FD6CBAEA}">
      <dgm:prSet/>
      <dgm:spPr/>
      <dgm:t>
        <a:bodyPr/>
        <a:lstStyle/>
        <a:p>
          <a:endParaRPr lang="en-US"/>
        </a:p>
      </dgm:t>
    </dgm:pt>
    <dgm:pt modelId="{4730D08C-FFA8-4E5D-B587-4761DB945991}" type="sibTrans" cxnId="{9967D410-0270-4EB6-AE0E-FE38FD6CBAEA}">
      <dgm:prSet/>
      <dgm:spPr/>
      <dgm:t>
        <a:bodyPr/>
        <a:lstStyle/>
        <a:p>
          <a:endParaRPr lang="en-US"/>
        </a:p>
      </dgm:t>
    </dgm:pt>
    <dgm:pt modelId="{95D03EE5-E80C-4CA1-9FCF-39C0237B16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</a:t>
          </a:r>
        </a:p>
      </dgm:t>
    </dgm:pt>
    <dgm:pt modelId="{92FC395A-9BFF-41EB-99B2-5285F2DF028E}" type="parTrans" cxnId="{22B8BD32-9F2E-4E1A-A2A5-8FFBBD2ED62B}">
      <dgm:prSet/>
      <dgm:spPr/>
      <dgm:t>
        <a:bodyPr/>
        <a:lstStyle/>
        <a:p>
          <a:endParaRPr lang="en-US"/>
        </a:p>
      </dgm:t>
    </dgm:pt>
    <dgm:pt modelId="{BAA5447C-D18A-485F-B22B-5A05C8A74AB9}" type="sibTrans" cxnId="{22B8BD32-9F2E-4E1A-A2A5-8FFBBD2ED62B}">
      <dgm:prSet/>
      <dgm:spPr/>
      <dgm:t>
        <a:bodyPr/>
        <a:lstStyle/>
        <a:p>
          <a:endParaRPr lang="en-US"/>
        </a:p>
      </dgm:t>
    </dgm:pt>
    <dgm:pt modelId="{D47F839C-3044-4D9F-8DFC-0B8F83155B52}" type="pres">
      <dgm:prSet presAssocID="{205DA13A-1790-4293-A0B0-B7CDB1BEDDF4}" presName="root" presStyleCnt="0">
        <dgm:presLayoutVars>
          <dgm:dir/>
          <dgm:resizeHandles val="exact"/>
        </dgm:presLayoutVars>
      </dgm:prSet>
      <dgm:spPr/>
    </dgm:pt>
    <dgm:pt modelId="{1C8E12D7-C805-4D5D-BD9B-3D963C2C05C7}" type="pres">
      <dgm:prSet presAssocID="{30ED7BCF-860F-4A21-9E9C-1419A3DEDA0F}" presName="compNode" presStyleCnt="0"/>
      <dgm:spPr/>
    </dgm:pt>
    <dgm:pt modelId="{C11765BF-42F8-489D-85F0-69692C567B0C}" type="pres">
      <dgm:prSet presAssocID="{30ED7BCF-860F-4A21-9E9C-1419A3DEDA0F}" presName="iconBgRect" presStyleLbl="bgShp" presStyleIdx="0" presStyleCnt="4"/>
      <dgm:spPr/>
    </dgm:pt>
    <dgm:pt modelId="{B8DE0741-BFCF-4B85-980C-9559D95CC7CA}" type="pres">
      <dgm:prSet presAssocID="{30ED7BCF-860F-4A21-9E9C-1419A3DEDA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9899DB3D-0A9C-4F62-8ED7-E4D8FA511CAB}" type="pres">
      <dgm:prSet presAssocID="{30ED7BCF-860F-4A21-9E9C-1419A3DEDA0F}" presName="spaceRect" presStyleCnt="0"/>
      <dgm:spPr/>
    </dgm:pt>
    <dgm:pt modelId="{75302031-8817-47E5-A1E5-7991DAA2C9D8}" type="pres">
      <dgm:prSet presAssocID="{30ED7BCF-860F-4A21-9E9C-1419A3DEDA0F}" presName="textRect" presStyleLbl="revTx" presStyleIdx="0" presStyleCnt="4">
        <dgm:presLayoutVars>
          <dgm:chMax val="1"/>
          <dgm:chPref val="1"/>
        </dgm:presLayoutVars>
      </dgm:prSet>
      <dgm:spPr/>
    </dgm:pt>
    <dgm:pt modelId="{5281053E-BC9A-4811-9EF7-73C871A9C77C}" type="pres">
      <dgm:prSet presAssocID="{A286D604-2DE3-48F5-A5A5-052B0C016145}" presName="sibTrans" presStyleCnt="0"/>
      <dgm:spPr/>
    </dgm:pt>
    <dgm:pt modelId="{25D0E850-C874-4E5F-903A-F07264E9304E}" type="pres">
      <dgm:prSet presAssocID="{487E2FE6-4948-467E-AD91-632489F5543F}" presName="compNode" presStyleCnt="0"/>
      <dgm:spPr/>
    </dgm:pt>
    <dgm:pt modelId="{0C77A599-1CD2-41A3-9BD2-0E5286F71F4D}" type="pres">
      <dgm:prSet presAssocID="{487E2FE6-4948-467E-AD91-632489F5543F}" presName="iconBgRect" presStyleLbl="bgShp" presStyleIdx="1" presStyleCnt="4"/>
      <dgm:spPr/>
    </dgm:pt>
    <dgm:pt modelId="{C538FA13-B15C-44A9-B954-C2AA49CABF39}" type="pres">
      <dgm:prSet presAssocID="{487E2FE6-4948-467E-AD91-632489F554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om"/>
        </a:ext>
      </dgm:extLst>
    </dgm:pt>
    <dgm:pt modelId="{E72AB877-45E2-4D8B-BA05-219BC560EB05}" type="pres">
      <dgm:prSet presAssocID="{487E2FE6-4948-467E-AD91-632489F5543F}" presName="spaceRect" presStyleCnt="0"/>
      <dgm:spPr/>
    </dgm:pt>
    <dgm:pt modelId="{A277782D-5CCC-412C-A6BD-B50650B377F9}" type="pres">
      <dgm:prSet presAssocID="{487E2FE6-4948-467E-AD91-632489F5543F}" presName="textRect" presStyleLbl="revTx" presStyleIdx="1" presStyleCnt="4">
        <dgm:presLayoutVars>
          <dgm:chMax val="1"/>
          <dgm:chPref val="1"/>
        </dgm:presLayoutVars>
      </dgm:prSet>
      <dgm:spPr/>
    </dgm:pt>
    <dgm:pt modelId="{BDFEADFE-E823-472E-8ED1-0CB0A5D2583E}" type="pres">
      <dgm:prSet presAssocID="{6ECEEED9-DD4A-4459-B463-A79053A28CD0}" presName="sibTrans" presStyleCnt="0"/>
      <dgm:spPr/>
    </dgm:pt>
    <dgm:pt modelId="{7B9B84D1-3F3E-4A4E-9029-4DCC9BA23703}" type="pres">
      <dgm:prSet presAssocID="{D029E677-4B2B-4B45-BB59-7231DEAF9245}" presName="compNode" presStyleCnt="0"/>
      <dgm:spPr/>
    </dgm:pt>
    <dgm:pt modelId="{68FF216A-D779-4B3D-8BFE-55C968A28938}" type="pres">
      <dgm:prSet presAssocID="{D029E677-4B2B-4B45-BB59-7231DEAF9245}" presName="iconBgRect" presStyleLbl="bgShp" presStyleIdx="2" presStyleCnt="4"/>
      <dgm:spPr/>
    </dgm:pt>
    <dgm:pt modelId="{6E2D909A-981F-48FE-9D86-DD0EFA2DD7F6}" type="pres">
      <dgm:prSet presAssocID="{D029E677-4B2B-4B45-BB59-7231DEAF92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CB0FE1C1-02B1-4821-8B2E-DB4E53EF94A0}" type="pres">
      <dgm:prSet presAssocID="{D029E677-4B2B-4B45-BB59-7231DEAF9245}" presName="spaceRect" presStyleCnt="0"/>
      <dgm:spPr/>
    </dgm:pt>
    <dgm:pt modelId="{B162D7C5-79BB-4D82-8CE1-6AEF023D339E}" type="pres">
      <dgm:prSet presAssocID="{D029E677-4B2B-4B45-BB59-7231DEAF9245}" presName="textRect" presStyleLbl="revTx" presStyleIdx="2" presStyleCnt="4">
        <dgm:presLayoutVars>
          <dgm:chMax val="1"/>
          <dgm:chPref val="1"/>
        </dgm:presLayoutVars>
      </dgm:prSet>
      <dgm:spPr/>
    </dgm:pt>
    <dgm:pt modelId="{F824386F-A233-4CFB-A868-BC150D18CDF8}" type="pres">
      <dgm:prSet presAssocID="{4730D08C-FFA8-4E5D-B587-4761DB945991}" presName="sibTrans" presStyleCnt="0"/>
      <dgm:spPr/>
    </dgm:pt>
    <dgm:pt modelId="{FFD87B3D-27DC-4D0D-B503-7ADCB4A0EFDD}" type="pres">
      <dgm:prSet presAssocID="{95D03EE5-E80C-4CA1-9FCF-39C0237B1684}" presName="compNode" presStyleCnt="0"/>
      <dgm:spPr/>
    </dgm:pt>
    <dgm:pt modelId="{5AD7FA21-0E04-423C-875B-F1FDDD8F311F}" type="pres">
      <dgm:prSet presAssocID="{95D03EE5-E80C-4CA1-9FCF-39C0237B1684}" presName="iconBgRect" presStyleLbl="bgShp" presStyleIdx="3" presStyleCnt="4"/>
      <dgm:spPr/>
    </dgm:pt>
    <dgm:pt modelId="{2F06E9D7-706B-4FC7-A40C-786548B359F0}" type="pres">
      <dgm:prSet presAssocID="{95D03EE5-E80C-4CA1-9FCF-39C0237B16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2358A9AD-ED1B-4E7B-BFE8-409F62033637}" type="pres">
      <dgm:prSet presAssocID="{95D03EE5-E80C-4CA1-9FCF-39C0237B1684}" presName="spaceRect" presStyleCnt="0"/>
      <dgm:spPr/>
    </dgm:pt>
    <dgm:pt modelId="{EA0A1F9D-FB5E-450D-863E-45474874E0B2}" type="pres">
      <dgm:prSet presAssocID="{95D03EE5-E80C-4CA1-9FCF-39C0237B16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67D410-0270-4EB6-AE0E-FE38FD6CBAEA}" srcId="{205DA13A-1790-4293-A0B0-B7CDB1BEDDF4}" destId="{D029E677-4B2B-4B45-BB59-7231DEAF9245}" srcOrd="2" destOrd="0" parTransId="{703AB8E6-047B-4885-B84B-A1D7F50EEF78}" sibTransId="{4730D08C-FFA8-4E5D-B587-4761DB945991}"/>
    <dgm:cxn modelId="{D9D95E23-CB73-4DF0-945C-C2C023F6E424}" type="presOf" srcId="{30ED7BCF-860F-4A21-9E9C-1419A3DEDA0F}" destId="{75302031-8817-47E5-A1E5-7991DAA2C9D8}" srcOrd="0" destOrd="0" presId="urn:microsoft.com/office/officeart/2018/5/layout/IconCircleLabelList"/>
    <dgm:cxn modelId="{22B8BD32-9F2E-4E1A-A2A5-8FFBBD2ED62B}" srcId="{205DA13A-1790-4293-A0B0-B7CDB1BEDDF4}" destId="{95D03EE5-E80C-4CA1-9FCF-39C0237B1684}" srcOrd="3" destOrd="0" parTransId="{92FC395A-9BFF-41EB-99B2-5285F2DF028E}" sibTransId="{BAA5447C-D18A-485F-B22B-5A05C8A74AB9}"/>
    <dgm:cxn modelId="{3B8F7843-29F0-43C8-A936-00D3DD27736F}" type="presOf" srcId="{95D03EE5-E80C-4CA1-9FCF-39C0237B1684}" destId="{EA0A1F9D-FB5E-450D-863E-45474874E0B2}" srcOrd="0" destOrd="0" presId="urn:microsoft.com/office/officeart/2018/5/layout/IconCircleLabelList"/>
    <dgm:cxn modelId="{48C9B375-562A-4280-AF5E-035EDCA42234}" srcId="{205DA13A-1790-4293-A0B0-B7CDB1BEDDF4}" destId="{487E2FE6-4948-467E-AD91-632489F5543F}" srcOrd="1" destOrd="0" parTransId="{A5245AEE-2C7B-4433-B12C-C0C32A37D762}" sibTransId="{6ECEEED9-DD4A-4459-B463-A79053A28CD0}"/>
    <dgm:cxn modelId="{32B29B76-CA82-4ADD-835C-7E3193CFED7A}" type="presOf" srcId="{487E2FE6-4948-467E-AD91-632489F5543F}" destId="{A277782D-5CCC-412C-A6BD-B50650B377F9}" srcOrd="0" destOrd="0" presId="urn:microsoft.com/office/officeart/2018/5/layout/IconCircleLabelList"/>
    <dgm:cxn modelId="{D88C15BF-2A47-44C6-9841-52F577865B74}" type="presOf" srcId="{205DA13A-1790-4293-A0B0-B7CDB1BEDDF4}" destId="{D47F839C-3044-4D9F-8DFC-0B8F83155B52}" srcOrd="0" destOrd="0" presId="urn:microsoft.com/office/officeart/2018/5/layout/IconCircleLabelList"/>
    <dgm:cxn modelId="{29B983CE-C26B-435B-80F0-1FCF2165EB0F}" srcId="{205DA13A-1790-4293-A0B0-B7CDB1BEDDF4}" destId="{30ED7BCF-860F-4A21-9E9C-1419A3DEDA0F}" srcOrd="0" destOrd="0" parTransId="{16C0FB10-239B-4482-B8C9-9D783312C1BA}" sibTransId="{A286D604-2DE3-48F5-A5A5-052B0C016145}"/>
    <dgm:cxn modelId="{1897D9F0-C359-4BAA-8295-F41964B44FE5}" type="presOf" srcId="{D029E677-4B2B-4B45-BB59-7231DEAF9245}" destId="{B162D7C5-79BB-4D82-8CE1-6AEF023D339E}" srcOrd="0" destOrd="0" presId="urn:microsoft.com/office/officeart/2018/5/layout/IconCircleLabelList"/>
    <dgm:cxn modelId="{521F3995-5D35-4519-89E0-5728BB16B11F}" type="presParOf" srcId="{D47F839C-3044-4D9F-8DFC-0B8F83155B52}" destId="{1C8E12D7-C805-4D5D-BD9B-3D963C2C05C7}" srcOrd="0" destOrd="0" presId="urn:microsoft.com/office/officeart/2018/5/layout/IconCircleLabelList"/>
    <dgm:cxn modelId="{311196A0-3B44-4580-B793-E3B5D072D7B2}" type="presParOf" srcId="{1C8E12D7-C805-4D5D-BD9B-3D963C2C05C7}" destId="{C11765BF-42F8-489D-85F0-69692C567B0C}" srcOrd="0" destOrd="0" presId="urn:microsoft.com/office/officeart/2018/5/layout/IconCircleLabelList"/>
    <dgm:cxn modelId="{F19718A8-03EC-466B-9A26-8B47C8DFCD8E}" type="presParOf" srcId="{1C8E12D7-C805-4D5D-BD9B-3D963C2C05C7}" destId="{B8DE0741-BFCF-4B85-980C-9559D95CC7CA}" srcOrd="1" destOrd="0" presId="urn:microsoft.com/office/officeart/2018/5/layout/IconCircleLabelList"/>
    <dgm:cxn modelId="{FA58460D-8A06-4C8E-B205-AE65ECDF5DBB}" type="presParOf" srcId="{1C8E12D7-C805-4D5D-BD9B-3D963C2C05C7}" destId="{9899DB3D-0A9C-4F62-8ED7-E4D8FA511CAB}" srcOrd="2" destOrd="0" presId="urn:microsoft.com/office/officeart/2018/5/layout/IconCircleLabelList"/>
    <dgm:cxn modelId="{BA4820EF-3704-4452-AB29-BB1BC7F096FC}" type="presParOf" srcId="{1C8E12D7-C805-4D5D-BD9B-3D963C2C05C7}" destId="{75302031-8817-47E5-A1E5-7991DAA2C9D8}" srcOrd="3" destOrd="0" presId="urn:microsoft.com/office/officeart/2018/5/layout/IconCircleLabelList"/>
    <dgm:cxn modelId="{998B0ABC-8960-4420-9F2B-5ED6BE011A1A}" type="presParOf" srcId="{D47F839C-3044-4D9F-8DFC-0B8F83155B52}" destId="{5281053E-BC9A-4811-9EF7-73C871A9C77C}" srcOrd="1" destOrd="0" presId="urn:microsoft.com/office/officeart/2018/5/layout/IconCircleLabelList"/>
    <dgm:cxn modelId="{5A8D40D3-1790-448F-87B1-12B8D98EEF02}" type="presParOf" srcId="{D47F839C-3044-4D9F-8DFC-0B8F83155B52}" destId="{25D0E850-C874-4E5F-903A-F07264E9304E}" srcOrd="2" destOrd="0" presId="urn:microsoft.com/office/officeart/2018/5/layout/IconCircleLabelList"/>
    <dgm:cxn modelId="{D88A901E-3740-4221-856F-78E468D0D0AE}" type="presParOf" srcId="{25D0E850-C874-4E5F-903A-F07264E9304E}" destId="{0C77A599-1CD2-41A3-9BD2-0E5286F71F4D}" srcOrd="0" destOrd="0" presId="urn:microsoft.com/office/officeart/2018/5/layout/IconCircleLabelList"/>
    <dgm:cxn modelId="{19E9491B-D669-4C40-B51C-4EBD7F351F32}" type="presParOf" srcId="{25D0E850-C874-4E5F-903A-F07264E9304E}" destId="{C538FA13-B15C-44A9-B954-C2AA49CABF39}" srcOrd="1" destOrd="0" presId="urn:microsoft.com/office/officeart/2018/5/layout/IconCircleLabelList"/>
    <dgm:cxn modelId="{2993DAC9-1C64-4033-98B7-A419D18AE648}" type="presParOf" srcId="{25D0E850-C874-4E5F-903A-F07264E9304E}" destId="{E72AB877-45E2-4D8B-BA05-219BC560EB05}" srcOrd="2" destOrd="0" presId="urn:microsoft.com/office/officeart/2018/5/layout/IconCircleLabelList"/>
    <dgm:cxn modelId="{F8D802BD-F204-4B53-A860-214546AD6CE6}" type="presParOf" srcId="{25D0E850-C874-4E5F-903A-F07264E9304E}" destId="{A277782D-5CCC-412C-A6BD-B50650B377F9}" srcOrd="3" destOrd="0" presId="urn:microsoft.com/office/officeart/2018/5/layout/IconCircleLabelList"/>
    <dgm:cxn modelId="{53F10D31-65D4-413A-8416-2AD53F694804}" type="presParOf" srcId="{D47F839C-3044-4D9F-8DFC-0B8F83155B52}" destId="{BDFEADFE-E823-472E-8ED1-0CB0A5D2583E}" srcOrd="3" destOrd="0" presId="urn:microsoft.com/office/officeart/2018/5/layout/IconCircleLabelList"/>
    <dgm:cxn modelId="{A6F82A1F-FD3F-4E24-AA6F-4ADE29B07ED1}" type="presParOf" srcId="{D47F839C-3044-4D9F-8DFC-0B8F83155B52}" destId="{7B9B84D1-3F3E-4A4E-9029-4DCC9BA23703}" srcOrd="4" destOrd="0" presId="urn:microsoft.com/office/officeart/2018/5/layout/IconCircleLabelList"/>
    <dgm:cxn modelId="{4B69A585-BA01-48CB-9AA0-FFE6DEC4835C}" type="presParOf" srcId="{7B9B84D1-3F3E-4A4E-9029-4DCC9BA23703}" destId="{68FF216A-D779-4B3D-8BFE-55C968A28938}" srcOrd="0" destOrd="0" presId="urn:microsoft.com/office/officeart/2018/5/layout/IconCircleLabelList"/>
    <dgm:cxn modelId="{3D2DA758-8FA6-4674-9088-D802B21E70A2}" type="presParOf" srcId="{7B9B84D1-3F3E-4A4E-9029-4DCC9BA23703}" destId="{6E2D909A-981F-48FE-9D86-DD0EFA2DD7F6}" srcOrd="1" destOrd="0" presId="urn:microsoft.com/office/officeart/2018/5/layout/IconCircleLabelList"/>
    <dgm:cxn modelId="{716315A9-F5BB-485B-9E15-0334D228ABCB}" type="presParOf" srcId="{7B9B84D1-3F3E-4A4E-9029-4DCC9BA23703}" destId="{CB0FE1C1-02B1-4821-8B2E-DB4E53EF94A0}" srcOrd="2" destOrd="0" presId="urn:microsoft.com/office/officeart/2018/5/layout/IconCircleLabelList"/>
    <dgm:cxn modelId="{59FA0C3F-E08C-4246-A239-C9D97B061DDE}" type="presParOf" srcId="{7B9B84D1-3F3E-4A4E-9029-4DCC9BA23703}" destId="{B162D7C5-79BB-4D82-8CE1-6AEF023D339E}" srcOrd="3" destOrd="0" presId="urn:microsoft.com/office/officeart/2018/5/layout/IconCircleLabelList"/>
    <dgm:cxn modelId="{F08896DC-AA8E-405D-91A1-84E52CD69E95}" type="presParOf" srcId="{D47F839C-3044-4D9F-8DFC-0B8F83155B52}" destId="{F824386F-A233-4CFB-A868-BC150D18CDF8}" srcOrd="5" destOrd="0" presId="urn:microsoft.com/office/officeart/2018/5/layout/IconCircleLabelList"/>
    <dgm:cxn modelId="{C2F34A97-F469-4B0E-83DF-F84C9CA6DFA1}" type="presParOf" srcId="{D47F839C-3044-4D9F-8DFC-0B8F83155B52}" destId="{FFD87B3D-27DC-4D0D-B503-7ADCB4A0EFDD}" srcOrd="6" destOrd="0" presId="urn:microsoft.com/office/officeart/2018/5/layout/IconCircleLabelList"/>
    <dgm:cxn modelId="{58EFF18F-0643-4853-AF69-0213E56CFA8E}" type="presParOf" srcId="{FFD87B3D-27DC-4D0D-B503-7ADCB4A0EFDD}" destId="{5AD7FA21-0E04-423C-875B-F1FDDD8F311F}" srcOrd="0" destOrd="0" presId="urn:microsoft.com/office/officeart/2018/5/layout/IconCircleLabelList"/>
    <dgm:cxn modelId="{370FC95D-EEA6-40BE-950C-2ED9CAC5D979}" type="presParOf" srcId="{FFD87B3D-27DC-4D0D-B503-7ADCB4A0EFDD}" destId="{2F06E9D7-706B-4FC7-A40C-786548B359F0}" srcOrd="1" destOrd="0" presId="urn:microsoft.com/office/officeart/2018/5/layout/IconCircleLabelList"/>
    <dgm:cxn modelId="{FA5CBB0F-D548-4DBB-9FD1-B50F9C44D3BD}" type="presParOf" srcId="{FFD87B3D-27DC-4D0D-B503-7ADCB4A0EFDD}" destId="{2358A9AD-ED1B-4E7B-BFE8-409F62033637}" srcOrd="2" destOrd="0" presId="urn:microsoft.com/office/officeart/2018/5/layout/IconCircleLabelList"/>
    <dgm:cxn modelId="{BB0203B8-7049-4C29-9AF7-33BCFE0FEF16}" type="presParOf" srcId="{FFD87B3D-27DC-4D0D-B503-7ADCB4A0EFDD}" destId="{EA0A1F9D-FB5E-450D-863E-45474874E0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CE749-8F52-4F8F-BA61-603EA993DF0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F72EBE-209E-4C1E-818C-1CA174817C4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Gun law data from</a:t>
          </a:r>
          <a:r>
            <a:rPr lang="en-US" sz="1400" dirty="0"/>
            <a:t> </a:t>
          </a:r>
          <a:r>
            <a:rPr lang="en-US" sz="2000" dirty="0">
              <a:hlinkClick xmlns:r="http://schemas.openxmlformats.org/officeDocument/2006/relationships" r:id="rId1"/>
            </a:rPr>
            <a:t>https://www.gunstocarry.com/gun-laws-state/</a:t>
          </a:r>
          <a:endParaRPr lang="en-US" sz="2000" dirty="0"/>
        </a:p>
      </dgm:t>
    </dgm:pt>
    <dgm:pt modelId="{676FB073-8BD4-4239-9563-A8C5CBE19673}" type="parTrans" cxnId="{FDD790C1-D9FD-4FC9-AE21-CFCAF4FE6F05}">
      <dgm:prSet/>
      <dgm:spPr/>
      <dgm:t>
        <a:bodyPr/>
        <a:lstStyle/>
        <a:p>
          <a:endParaRPr lang="en-US"/>
        </a:p>
      </dgm:t>
    </dgm:pt>
    <dgm:pt modelId="{0B976120-700C-486F-BD2E-90A98C2287F5}" type="sibTrans" cxnId="{FDD790C1-D9FD-4FC9-AE21-CFCAF4FE6F05}">
      <dgm:prSet/>
      <dgm:spPr/>
      <dgm:t>
        <a:bodyPr/>
        <a:lstStyle/>
        <a:p>
          <a:endParaRPr lang="en-US"/>
        </a:p>
      </dgm:t>
    </dgm:pt>
    <dgm:pt modelId="{2435885D-D502-4941-A7D3-0444509C37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Collected the star ratings based on the state gun control laws. </a:t>
          </a:r>
        </a:p>
      </dgm:t>
    </dgm:pt>
    <dgm:pt modelId="{8E28CA8E-B8D6-4C97-AC88-44C0A7360B2B}" type="parTrans" cxnId="{895A9033-2246-46A7-8756-FC5447B7B521}">
      <dgm:prSet/>
      <dgm:spPr/>
      <dgm:t>
        <a:bodyPr/>
        <a:lstStyle/>
        <a:p>
          <a:endParaRPr lang="en-US"/>
        </a:p>
      </dgm:t>
    </dgm:pt>
    <dgm:pt modelId="{C0779AAC-9FC5-475F-80AB-856360AFD4DE}" type="sibTrans" cxnId="{895A9033-2246-46A7-8756-FC5447B7B521}">
      <dgm:prSet/>
      <dgm:spPr/>
      <dgm:t>
        <a:bodyPr/>
        <a:lstStyle/>
        <a:p>
          <a:endParaRPr lang="en-US"/>
        </a:p>
      </dgm:t>
    </dgm:pt>
    <dgm:pt modelId="{21F0F82B-36AE-49BE-8840-35DE00F61D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(e.g.: 1       star = strict gun control; 5        star = gun friendly)</a:t>
          </a:r>
        </a:p>
      </dgm:t>
    </dgm:pt>
    <dgm:pt modelId="{F45DDFF9-7F8E-4141-B63F-64E4D3D97789}" type="parTrans" cxnId="{05D85FBA-6309-4805-B5B9-BAF177B7FDE2}">
      <dgm:prSet/>
      <dgm:spPr/>
      <dgm:t>
        <a:bodyPr/>
        <a:lstStyle/>
        <a:p>
          <a:endParaRPr lang="en-US"/>
        </a:p>
      </dgm:t>
    </dgm:pt>
    <dgm:pt modelId="{E61CB629-CF9E-4636-A4C3-EF790FDBD1A2}" type="sibTrans" cxnId="{05D85FBA-6309-4805-B5B9-BAF177B7FDE2}">
      <dgm:prSet/>
      <dgm:spPr/>
      <dgm:t>
        <a:bodyPr/>
        <a:lstStyle/>
        <a:p>
          <a:endParaRPr lang="en-US"/>
        </a:p>
      </dgm:t>
    </dgm:pt>
    <dgm:pt modelId="{FAA9527A-7C38-4560-9DB3-4C96E92723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Campus violence data from </a:t>
          </a:r>
          <a:r>
            <a:rPr lang="en-US" dirty="0">
              <a:hlinkClick xmlns:r="http://schemas.openxmlformats.org/officeDocument/2006/relationships" r:id="rId2"/>
            </a:rPr>
            <a:t>https://ope.ed.gov/campussafety</a:t>
          </a:r>
          <a:endParaRPr lang="en-US" dirty="0"/>
        </a:p>
      </dgm:t>
    </dgm:pt>
    <dgm:pt modelId="{67C690AD-587D-4773-871F-CFE6BB1D112B}" type="parTrans" cxnId="{403CE7BF-BFF8-4EE1-95AE-A1ED770CBCF4}">
      <dgm:prSet/>
      <dgm:spPr/>
      <dgm:t>
        <a:bodyPr/>
        <a:lstStyle/>
        <a:p>
          <a:endParaRPr lang="en-US"/>
        </a:p>
      </dgm:t>
    </dgm:pt>
    <dgm:pt modelId="{A90777EF-61DD-496D-BE20-4BD025A31E92}" type="sibTrans" cxnId="{403CE7BF-BFF8-4EE1-95AE-A1ED770CBCF4}">
      <dgm:prSet/>
      <dgm:spPr/>
      <dgm:t>
        <a:bodyPr/>
        <a:lstStyle/>
        <a:p>
          <a:endParaRPr lang="en-US"/>
        </a:p>
      </dgm:t>
    </dgm:pt>
    <dgm:pt modelId="{39BFEEC9-C7A0-4B4D-AA5D-9241D92A9C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Collected the 2015 to 2017 statistics of college campus crimes</a:t>
          </a:r>
        </a:p>
      </dgm:t>
    </dgm:pt>
    <dgm:pt modelId="{FEC63FE3-5DAD-4480-82E6-F72F204C9D64}" type="parTrans" cxnId="{46D4D08E-01C3-4D18-824A-21851F788147}">
      <dgm:prSet/>
      <dgm:spPr/>
      <dgm:t>
        <a:bodyPr/>
        <a:lstStyle/>
        <a:p>
          <a:endParaRPr lang="en-US"/>
        </a:p>
      </dgm:t>
    </dgm:pt>
    <dgm:pt modelId="{8F2376AE-D2E1-4A1C-99EE-BEAA38A548B7}" type="sibTrans" cxnId="{46D4D08E-01C3-4D18-824A-21851F788147}">
      <dgm:prSet/>
      <dgm:spPr/>
      <dgm:t>
        <a:bodyPr/>
        <a:lstStyle/>
        <a:p>
          <a:endParaRPr lang="en-US"/>
        </a:p>
      </dgm:t>
    </dgm:pt>
    <dgm:pt modelId="{A895E9C8-761F-488E-B848-AE5EFF9D3656}" type="pres">
      <dgm:prSet presAssocID="{FC0CE749-8F52-4F8F-BA61-603EA993DF0D}" presName="root" presStyleCnt="0">
        <dgm:presLayoutVars>
          <dgm:dir/>
          <dgm:resizeHandles val="exact"/>
        </dgm:presLayoutVars>
      </dgm:prSet>
      <dgm:spPr/>
    </dgm:pt>
    <dgm:pt modelId="{A74A7EAA-89FE-47C6-9F87-75023043584C}" type="pres">
      <dgm:prSet presAssocID="{47F72EBE-209E-4C1E-818C-1CA174817C45}" presName="compNode" presStyleCnt="0"/>
      <dgm:spPr/>
    </dgm:pt>
    <dgm:pt modelId="{3038B892-473A-4E70-8636-4761DB69BC4B}" type="pres">
      <dgm:prSet presAssocID="{47F72EBE-209E-4C1E-818C-1CA174817C45}" presName="iconRect" presStyleLbl="node1" presStyleIdx="0" presStyleCnt="2" custLinFactNeighborX="50021" custLinFactNeighborY="-244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2CB38CB-6034-42F4-8281-95039AB9FC60}" type="pres">
      <dgm:prSet presAssocID="{47F72EBE-209E-4C1E-818C-1CA174817C45}" presName="iconSpace" presStyleCnt="0"/>
      <dgm:spPr/>
    </dgm:pt>
    <dgm:pt modelId="{A67871FC-1C69-47FC-9DB9-CA6477F1404E}" type="pres">
      <dgm:prSet presAssocID="{47F72EBE-209E-4C1E-818C-1CA174817C45}" presName="parTx" presStyleLbl="revTx" presStyleIdx="0" presStyleCnt="4" custScaleX="113808" custLinFactNeighborX="-990" custLinFactNeighborY="-36775">
        <dgm:presLayoutVars>
          <dgm:chMax val="0"/>
          <dgm:chPref val="0"/>
        </dgm:presLayoutVars>
      </dgm:prSet>
      <dgm:spPr/>
    </dgm:pt>
    <dgm:pt modelId="{ABC55A28-71E6-4591-9A97-04DA2330D40A}" type="pres">
      <dgm:prSet presAssocID="{47F72EBE-209E-4C1E-818C-1CA174817C45}" presName="txSpace" presStyleCnt="0"/>
      <dgm:spPr/>
    </dgm:pt>
    <dgm:pt modelId="{4629483C-822A-4485-9A55-FE13CD6B86FF}" type="pres">
      <dgm:prSet presAssocID="{47F72EBE-209E-4C1E-818C-1CA174817C45}" presName="desTx" presStyleLbl="revTx" presStyleIdx="1" presStyleCnt="4" custScaleX="110885" custScaleY="221553">
        <dgm:presLayoutVars/>
      </dgm:prSet>
      <dgm:spPr/>
    </dgm:pt>
    <dgm:pt modelId="{E8BF7874-3312-4B60-B0DC-E5DD604C77F3}" type="pres">
      <dgm:prSet presAssocID="{0B976120-700C-486F-BD2E-90A98C2287F5}" presName="sibTrans" presStyleCnt="0"/>
      <dgm:spPr/>
    </dgm:pt>
    <dgm:pt modelId="{BCCA0B65-5829-4AC1-AAF2-1314E4F0D766}" type="pres">
      <dgm:prSet presAssocID="{FAA9527A-7C38-4560-9DB3-4C96E927238B}" presName="compNode" presStyleCnt="0"/>
      <dgm:spPr/>
    </dgm:pt>
    <dgm:pt modelId="{D3A16CD4-DA9C-4E3F-AD82-D65C824E4440}" type="pres">
      <dgm:prSet presAssocID="{FAA9527A-7C38-4560-9DB3-4C96E927238B}" presName="iconRect" presStyleLbl="node1" presStyleIdx="1" presStyleCnt="2" custLinFactNeighborX="84151" custLinFactNeighborY="-3136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4BE329A3-E3C5-412B-AF2B-C42EDC24E12D}" type="pres">
      <dgm:prSet presAssocID="{FAA9527A-7C38-4560-9DB3-4C96E927238B}" presName="iconSpace" presStyleCnt="0"/>
      <dgm:spPr/>
    </dgm:pt>
    <dgm:pt modelId="{EC0777A5-7B96-471D-9E5B-E08A5F09D37A}" type="pres">
      <dgm:prSet presAssocID="{FAA9527A-7C38-4560-9DB3-4C96E927238B}" presName="parTx" presStyleLbl="revTx" presStyleIdx="2" presStyleCnt="4" custLinFactNeighborX="2378" custLinFactNeighborY="-62839">
        <dgm:presLayoutVars>
          <dgm:chMax val="0"/>
          <dgm:chPref val="0"/>
        </dgm:presLayoutVars>
      </dgm:prSet>
      <dgm:spPr/>
    </dgm:pt>
    <dgm:pt modelId="{15A9FF07-F8D6-4D1D-B14C-AFABE8D95242}" type="pres">
      <dgm:prSet presAssocID="{FAA9527A-7C38-4560-9DB3-4C96E927238B}" presName="txSpace" presStyleCnt="0"/>
      <dgm:spPr/>
    </dgm:pt>
    <dgm:pt modelId="{4AB25AFF-7E6C-4FED-9186-3620F3C8B17C}" type="pres">
      <dgm:prSet presAssocID="{FAA9527A-7C38-4560-9DB3-4C96E927238B}" presName="desTx" presStyleLbl="revTx" presStyleIdx="3" presStyleCnt="4">
        <dgm:presLayoutVars/>
      </dgm:prSet>
      <dgm:spPr/>
    </dgm:pt>
  </dgm:ptLst>
  <dgm:cxnLst>
    <dgm:cxn modelId="{DF0A1E27-FD2C-472B-9905-4C3A6CC942F0}" type="presOf" srcId="{21F0F82B-36AE-49BE-8840-35DE00F61D32}" destId="{4629483C-822A-4485-9A55-FE13CD6B86FF}" srcOrd="0" destOrd="1" presId="urn:microsoft.com/office/officeart/2018/2/layout/IconLabelDescriptionList"/>
    <dgm:cxn modelId="{4C322A2F-CD46-4112-98CB-F89D71318D35}" type="presOf" srcId="{FAA9527A-7C38-4560-9DB3-4C96E927238B}" destId="{EC0777A5-7B96-471D-9E5B-E08A5F09D37A}" srcOrd="0" destOrd="0" presId="urn:microsoft.com/office/officeart/2018/2/layout/IconLabelDescriptionList"/>
    <dgm:cxn modelId="{895A9033-2246-46A7-8756-FC5447B7B521}" srcId="{47F72EBE-209E-4C1E-818C-1CA174817C45}" destId="{2435885D-D502-4941-A7D3-0444509C3736}" srcOrd="0" destOrd="0" parTransId="{8E28CA8E-B8D6-4C97-AC88-44C0A7360B2B}" sibTransId="{C0779AAC-9FC5-475F-80AB-856360AFD4DE}"/>
    <dgm:cxn modelId="{88ECE755-98EC-456D-87DD-4B433D2CBF74}" type="presOf" srcId="{FC0CE749-8F52-4F8F-BA61-603EA993DF0D}" destId="{A895E9C8-761F-488E-B848-AE5EFF9D3656}" srcOrd="0" destOrd="0" presId="urn:microsoft.com/office/officeart/2018/2/layout/IconLabelDescriptionList"/>
    <dgm:cxn modelId="{C720D078-F29F-4A36-B9D5-23239FA157CC}" type="presOf" srcId="{47F72EBE-209E-4C1E-818C-1CA174817C45}" destId="{A67871FC-1C69-47FC-9DB9-CA6477F1404E}" srcOrd="0" destOrd="0" presId="urn:microsoft.com/office/officeart/2018/2/layout/IconLabelDescriptionList"/>
    <dgm:cxn modelId="{ED04937E-6084-4E0C-9E22-0EF05CF95A15}" type="presOf" srcId="{39BFEEC9-C7A0-4B4D-AA5D-9241D92A9C9A}" destId="{4AB25AFF-7E6C-4FED-9186-3620F3C8B17C}" srcOrd="0" destOrd="0" presId="urn:microsoft.com/office/officeart/2018/2/layout/IconLabelDescriptionList"/>
    <dgm:cxn modelId="{46D4D08E-01C3-4D18-824A-21851F788147}" srcId="{FAA9527A-7C38-4560-9DB3-4C96E927238B}" destId="{39BFEEC9-C7A0-4B4D-AA5D-9241D92A9C9A}" srcOrd="0" destOrd="0" parTransId="{FEC63FE3-5DAD-4480-82E6-F72F204C9D64}" sibTransId="{8F2376AE-D2E1-4A1C-99EE-BEAA38A548B7}"/>
    <dgm:cxn modelId="{05D85FBA-6309-4805-B5B9-BAF177B7FDE2}" srcId="{47F72EBE-209E-4C1E-818C-1CA174817C45}" destId="{21F0F82B-36AE-49BE-8840-35DE00F61D32}" srcOrd="1" destOrd="0" parTransId="{F45DDFF9-7F8E-4141-B63F-64E4D3D97789}" sibTransId="{E61CB629-CF9E-4636-A4C3-EF790FDBD1A2}"/>
    <dgm:cxn modelId="{403CE7BF-BFF8-4EE1-95AE-A1ED770CBCF4}" srcId="{FC0CE749-8F52-4F8F-BA61-603EA993DF0D}" destId="{FAA9527A-7C38-4560-9DB3-4C96E927238B}" srcOrd="1" destOrd="0" parTransId="{67C690AD-587D-4773-871F-CFE6BB1D112B}" sibTransId="{A90777EF-61DD-496D-BE20-4BD025A31E92}"/>
    <dgm:cxn modelId="{FDD790C1-D9FD-4FC9-AE21-CFCAF4FE6F05}" srcId="{FC0CE749-8F52-4F8F-BA61-603EA993DF0D}" destId="{47F72EBE-209E-4C1E-818C-1CA174817C45}" srcOrd="0" destOrd="0" parTransId="{676FB073-8BD4-4239-9563-A8C5CBE19673}" sibTransId="{0B976120-700C-486F-BD2E-90A98C2287F5}"/>
    <dgm:cxn modelId="{A8DDDCD7-7E78-4C12-99C6-3BFAC2DAD9E1}" type="presOf" srcId="{2435885D-D502-4941-A7D3-0444509C3736}" destId="{4629483C-822A-4485-9A55-FE13CD6B86FF}" srcOrd="0" destOrd="0" presId="urn:microsoft.com/office/officeart/2018/2/layout/IconLabelDescriptionList"/>
    <dgm:cxn modelId="{208E3C98-90F5-4AB9-831B-033BF02A7A3D}" type="presParOf" srcId="{A895E9C8-761F-488E-B848-AE5EFF9D3656}" destId="{A74A7EAA-89FE-47C6-9F87-75023043584C}" srcOrd="0" destOrd="0" presId="urn:microsoft.com/office/officeart/2018/2/layout/IconLabelDescriptionList"/>
    <dgm:cxn modelId="{82EC2DD9-7FB1-4AC2-B33F-D3A5999D8259}" type="presParOf" srcId="{A74A7EAA-89FE-47C6-9F87-75023043584C}" destId="{3038B892-473A-4E70-8636-4761DB69BC4B}" srcOrd="0" destOrd="0" presId="urn:microsoft.com/office/officeart/2018/2/layout/IconLabelDescriptionList"/>
    <dgm:cxn modelId="{69ABD121-8476-438B-9C58-A7A0E0CD4910}" type="presParOf" srcId="{A74A7EAA-89FE-47C6-9F87-75023043584C}" destId="{52CB38CB-6034-42F4-8281-95039AB9FC60}" srcOrd="1" destOrd="0" presId="urn:microsoft.com/office/officeart/2018/2/layout/IconLabelDescriptionList"/>
    <dgm:cxn modelId="{0375C0B0-96E5-4E05-A420-2A3216E3CF33}" type="presParOf" srcId="{A74A7EAA-89FE-47C6-9F87-75023043584C}" destId="{A67871FC-1C69-47FC-9DB9-CA6477F1404E}" srcOrd="2" destOrd="0" presId="urn:microsoft.com/office/officeart/2018/2/layout/IconLabelDescriptionList"/>
    <dgm:cxn modelId="{D406513D-B21C-4AD2-838C-79173FB26398}" type="presParOf" srcId="{A74A7EAA-89FE-47C6-9F87-75023043584C}" destId="{ABC55A28-71E6-4591-9A97-04DA2330D40A}" srcOrd="3" destOrd="0" presId="urn:microsoft.com/office/officeart/2018/2/layout/IconLabelDescriptionList"/>
    <dgm:cxn modelId="{994505F7-12D8-4F52-A9E8-A17C6059ABD6}" type="presParOf" srcId="{A74A7EAA-89FE-47C6-9F87-75023043584C}" destId="{4629483C-822A-4485-9A55-FE13CD6B86FF}" srcOrd="4" destOrd="0" presId="urn:microsoft.com/office/officeart/2018/2/layout/IconLabelDescriptionList"/>
    <dgm:cxn modelId="{348E3AE7-E0F3-4890-8A87-E622FB886484}" type="presParOf" srcId="{A895E9C8-761F-488E-B848-AE5EFF9D3656}" destId="{E8BF7874-3312-4B60-B0DC-E5DD604C77F3}" srcOrd="1" destOrd="0" presId="urn:microsoft.com/office/officeart/2018/2/layout/IconLabelDescriptionList"/>
    <dgm:cxn modelId="{F6E3B2B7-9BA2-42B6-B6D2-1EA668F768FD}" type="presParOf" srcId="{A895E9C8-761F-488E-B848-AE5EFF9D3656}" destId="{BCCA0B65-5829-4AC1-AAF2-1314E4F0D766}" srcOrd="2" destOrd="0" presId="urn:microsoft.com/office/officeart/2018/2/layout/IconLabelDescriptionList"/>
    <dgm:cxn modelId="{1A746048-1CEE-4B97-81D0-19EAEF6FFDA2}" type="presParOf" srcId="{BCCA0B65-5829-4AC1-AAF2-1314E4F0D766}" destId="{D3A16CD4-DA9C-4E3F-AD82-D65C824E4440}" srcOrd="0" destOrd="0" presId="urn:microsoft.com/office/officeart/2018/2/layout/IconLabelDescriptionList"/>
    <dgm:cxn modelId="{E08825D1-0EDD-48E5-BC21-ACE4BFAA08AE}" type="presParOf" srcId="{BCCA0B65-5829-4AC1-AAF2-1314E4F0D766}" destId="{4BE329A3-E3C5-412B-AF2B-C42EDC24E12D}" srcOrd="1" destOrd="0" presId="urn:microsoft.com/office/officeart/2018/2/layout/IconLabelDescriptionList"/>
    <dgm:cxn modelId="{1ACC31C3-8A45-44E4-AA92-CF46222AF326}" type="presParOf" srcId="{BCCA0B65-5829-4AC1-AAF2-1314E4F0D766}" destId="{EC0777A5-7B96-471D-9E5B-E08A5F09D37A}" srcOrd="2" destOrd="0" presId="urn:microsoft.com/office/officeart/2018/2/layout/IconLabelDescriptionList"/>
    <dgm:cxn modelId="{E295C378-789B-4EE9-AE73-FD4F521E9334}" type="presParOf" srcId="{BCCA0B65-5829-4AC1-AAF2-1314E4F0D766}" destId="{15A9FF07-F8D6-4D1D-B14C-AFABE8D95242}" srcOrd="3" destOrd="0" presId="urn:microsoft.com/office/officeart/2018/2/layout/IconLabelDescriptionList"/>
    <dgm:cxn modelId="{7D155910-4CA8-4787-A5D3-F6DFCAEBD6C0}" type="presParOf" srcId="{BCCA0B65-5829-4AC1-AAF2-1314E4F0D766}" destId="{4AB25AFF-7E6C-4FED-9186-3620F3C8B17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E179-3C34-4478-83BF-4A47429F23F3}">
      <dsp:nvSpPr>
        <dsp:cNvPr id="0" name=""/>
        <dsp:cNvSpPr/>
      </dsp:nvSpPr>
      <dsp:spPr>
        <a:xfrm>
          <a:off x="934261" y="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DB814-3D52-4362-8CAD-187EC0D1C570}">
      <dsp:nvSpPr>
        <dsp:cNvPr id="0" name=""/>
        <dsp:cNvSpPr/>
      </dsp:nvSpPr>
      <dsp:spPr>
        <a:xfrm>
          <a:off x="7" y="1801303"/>
          <a:ext cx="10058385" cy="305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primary purpose is to gather data using our sources to determine if there is a correlation between college campus violence and gun control laws in US states. 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After evaluating this information, we will be able to determine the story being told through the data and answer our initial question.</a:t>
          </a:r>
        </a:p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 there a correlation between state gun laws and crime on college campuses?</a:t>
          </a:r>
        </a:p>
      </dsp:txBody>
      <dsp:txXfrm>
        <a:off x="7" y="1801303"/>
        <a:ext cx="10058385" cy="3058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765BF-42F8-489D-85F0-69692C567B0C}">
      <dsp:nvSpPr>
        <dsp:cNvPr id="0" name=""/>
        <dsp:cNvSpPr/>
      </dsp:nvSpPr>
      <dsp:spPr>
        <a:xfrm>
          <a:off x="1413422" y="133104"/>
          <a:ext cx="1279942" cy="12799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E0741-BFCF-4B85-980C-9559D95CC7CA}">
      <dsp:nvSpPr>
        <dsp:cNvPr id="0" name=""/>
        <dsp:cNvSpPr/>
      </dsp:nvSpPr>
      <dsp:spPr>
        <a:xfrm>
          <a:off x="1686197" y="405878"/>
          <a:ext cx="734392" cy="73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02031-8817-47E5-A1E5-7991DAA2C9D8}">
      <dsp:nvSpPr>
        <dsp:cNvPr id="0" name=""/>
        <dsp:cNvSpPr/>
      </dsp:nvSpPr>
      <dsp:spPr>
        <a:xfrm>
          <a:off x="1004261" y="1811716"/>
          <a:ext cx="2098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Collection</a:t>
          </a:r>
        </a:p>
      </dsp:txBody>
      <dsp:txXfrm>
        <a:off x="1004261" y="1811716"/>
        <a:ext cx="2098265" cy="720000"/>
      </dsp:txXfrm>
    </dsp:sp>
    <dsp:sp modelId="{0C77A599-1CD2-41A3-9BD2-0E5286F71F4D}">
      <dsp:nvSpPr>
        <dsp:cNvPr id="0" name=""/>
        <dsp:cNvSpPr/>
      </dsp:nvSpPr>
      <dsp:spPr>
        <a:xfrm>
          <a:off x="3878885" y="133104"/>
          <a:ext cx="1279942" cy="12799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8FA13-B15C-44A9-B954-C2AA49CABF39}">
      <dsp:nvSpPr>
        <dsp:cNvPr id="0" name=""/>
        <dsp:cNvSpPr/>
      </dsp:nvSpPr>
      <dsp:spPr>
        <a:xfrm>
          <a:off x="4151659" y="405878"/>
          <a:ext cx="734392" cy="73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782D-5CCC-412C-A6BD-B50650B377F9}">
      <dsp:nvSpPr>
        <dsp:cNvPr id="0" name=""/>
        <dsp:cNvSpPr/>
      </dsp:nvSpPr>
      <dsp:spPr>
        <a:xfrm>
          <a:off x="3469723" y="1811716"/>
          <a:ext cx="2098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Cleaning</a:t>
          </a:r>
        </a:p>
      </dsp:txBody>
      <dsp:txXfrm>
        <a:off x="3469723" y="1811716"/>
        <a:ext cx="2098265" cy="720000"/>
      </dsp:txXfrm>
    </dsp:sp>
    <dsp:sp modelId="{68FF216A-D779-4B3D-8BFE-55C968A28938}">
      <dsp:nvSpPr>
        <dsp:cNvPr id="0" name=""/>
        <dsp:cNvSpPr/>
      </dsp:nvSpPr>
      <dsp:spPr>
        <a:xfrm>
          <a:off x="1413422" y="3056283"/>
          <a:ext cx="1279942" cy="12799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D909A-981F-48FE-9D86-DD0EFA2DD7F6}">
      <dsp:nvSpPr>
        <dsp:cNvPr id="0" name=""/>
        <dsp:cNvSpPr/>
      </dsp:nvSpPr>
      <dsp:spPr>
        <a:xfrm>
          <a:off x="1686197" y="3329057"/>
          <a:ext cx="734392" cy="73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2D7C5-79BB-4D82-8CE1-6AEF023D339E}">
      <dsp:nvSpPr>
        <dsp:cNvPr id="0" name=""/>
        <dsp:cNvSpPr/>
      </dsp:nvSpPr>
      <dsp:spPr>
        <a:xfrm>
          <a:off x="1004261" y="4734895"/>
          <a:ext cx="2098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Mapping</a:t>
          </a:r>
        </a:p>
      </dsp:txBody>
      <dsp:txXfrm>
        <a:off x="1004261" y="4734895"/>
        <a:ext cx="2098265" cy="720000"/>
      </dsp:txXfrm>
    </dsp:sp>
    <dsp:sp modelId="{5AD7FA21-0E04-423C-875B-F1FDDD8F311F}">
      <dsp:nvSpPr>
        <dsp:cNvPr id="0" name=""/>
        <dsp:cNvSpPr/>
      </dsp:nvSpPr>
      <dsp:spPr>
        <a:xfrm>
          <a:off x="3878885" y="3056283"/>
          <a:ext cx="1279942" cy="12799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6E9D7-706B-4FC7-A40C-786548B359F0}">
      <dsp:nvSpPr>
        <dsp:cNvPr id="0" name=""/>
        <dsp:cNvSpPr/>
      </dsp:nvSpPr>
      <dsp:spPr>
        <a:xfrm>
          <a:off x="4151659" y="3329057"/>
          <a:ext cx="734392" cy="73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A1F9D-FB5E-450D-863E-45474874E0B2}">
      <dsp:nvSpPr>
        <dsp:cNvPr id="0" name=""/>
        <dsp:cNvSpPr/>
      </dsp:nvSpPr>
      <dsp:spPr>
        <a:xfrm>
          <a:off x="3469723" y="4734895"/>
          <a:ext cx="20982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Analysis</a:t>
          </a:r>
        </a:p>
      </dsp:txBody>
      <dsp:txXfrm>
        <a:off x="3469723" y="4734895"/>
        <a:ext cx="209826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B892-473A-4E70-8636-4761DB69BC4B}">
      <dsp:nvSpPr>
        <dsp:cNvPr id="0" name=""/>
        <dsp:cNvSpPr/>
      </dsp:nvSpPr>
      <dsp:spPr>
        <a:xfrm>
          <a:off x="1095212" y="0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871FC-1C69-47FC-9DB9-CA6477F1404E}">
      <dsp:nvSpPr>
        <dsp:cNvPr id="0" name=""/>
        <dsp:cNvSpPr/>
      </dsp:nvSpPr>
      <dsp:spPr>
        <a:xfrm>
          <a:off x="16" y="1374421"/>
          <a:ext cx="4906907" cy="91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Gun law data from</a:t>
          </a:r>
          <a:r>
            <a:rPr lang="en-US" sz="1400" kern="1200" dirty="0"/>
            <a:t> </a:t>
          </a:r>
          <a:r>
            <a:rPr lang="en-US" sz="2000" kern="1200" dirty="0">
              <a:hlinkClick xmlns:r="http://schemas.openxmlformats.org/officeDocument/2006/relationships" r:id="rId3"/>
            </a:rPr>
            <a:t>https://www.gunstocarry.com/gun-laws-state/</a:t>
          </a:r>
          <a:endParaRPr lang="en-US" sz="2000" kern="1200" dirty="0"/>
        </a:p>
      </dsp:txBody>
      <dsp:txXfrm>
        <a:off x="16" y="1374421"/>
        <a:ext cx="4906907" cy="910360"/>
      </dsp:txXfrm>
    </dsp:sp>
    <dsp:sp modelId="{4629483C-822A-4485-9A55-FE13CD6B86FF}">
      <dsp:nvSpPr>
        <dsp:cNvPr id="0" name=""/>
        <dsp:cNvSpPr/>
      </dsp:nvSpPr>
      <dsp:spPr>
        <a:xfrm>
          <a:off x="105714" y="2353611"/>
          <a:ext cx="4780880" cy="120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Collected the star ratings based on the state gun control laws.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(e.g.: 1       star = strict gun control; 5        star = gun friendly)</a:t>
          </a:r>
        </a:p>
      </dsp:txBody>
      <dsp:txXfrm>
        <a:off x="105714" y="2353611"/>
        <a:ext cx="4780880" cy="1200046"/>
      </dsp:txXfrm>
    </dsp:sp>
    <dsp:sp modelId="{D3A16CD4-DA9C-4E3F-AD82-D65C824E4440}">
      <dsp:nvSpPr>
        <dsp:cNvPr id="0" name=""/>
        <dsp:cNvSpPr/>
      </dsp:nvSpPr>
      <dsp:spPr>
        <a:xfrm>
          <a:off x="6974011" y="0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777A5-7B96-471D-9E5B-E08A5F09D37A}">
      <dsp:nvSpPr>
        <dsp:cNvPr id="0" name=""/>
        <dsp:cNvSpPr/>
      </dsp:nvSpPr>
      <dsp:spPr>
        <a:xfrm>
          <a:off x="5746833" y="1301743"/>
          <a:ext cx="4311566" cy="91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Campus violence data from </a:t>
          </a:r>
          <a:r>
            <a:rPr lang="en-US" sz="2000" kern="1200" dirty="0">
              <a:hlinkClick xmlns:r="http://schemas.openxmlformats.org/officeDocument/2006/relationships" r:id="rId6"/>
            </a:rPr>
            <a:t>https://ope.ed.gov/campussafety</a:t>
          </a:r>
          <a:endParaRPr lang="en-US" sz="2000" kern="1200" dirty="0"/>
        </a:p>
      </dsp:txBody>
      <dsp:txXfrm>
        <a:off x="5746833" y="1301743"/>
        <a:ext cx="4311566" cy="910360"/>
      </dsp:txXfrm>
    </dsp:sp>
    <dsp:sp modelId="{4AB25AFF-7E6C-4FED-9186-3620F3C8B17C}">
      <dsp:nvSpPr>
        <dsp:cNvPr id="0" name=""/>
        <dsp:cNvSpPr/>
      </dsp:nvSpPr>
      <dsp:spPr>
        <a:xfrm>
          <a:off x="5704132" y="2847407"/>
          <a:ext cx="4311566" cy="54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Collected the 2015 to 2017 statistics of college campus crimes</a:t>
          </a:r>
        </a:p>
      </dsp:txBody>
      <dsp:txXfrm>
        <a:off x="5704132" y="2847407"/>
        <a:ext cx="4311566" cy="54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C26BC0E-C4E5-4D56-9895-B786C73132A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57A94BF-A1E2-441C-8237-87705B358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svg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B07C-2D16-43BE-95C0-0B64E0EC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Analysis of state gun control ratings vs college campus crime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AF3B0F-8199-4717-936D-1B7B4C04A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TEAM CRIME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38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4E6BA-AEE9-47C2-8BA9-902F9480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7882-3375-442D-A15E-AAC06DD2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2800" dirty="0"/>
              <a:t>Rohith </a:t>
            </a:r>
            <a:r>
              <a:rPr lang="en-US" sz="2800" dirty="0" err="1"/>
              <a:t>Bhattaram</a:t>
            </a:r>
            <a:endParaRPr lang="en-US" sz="2800" dirty="0"/>
          </a:p>
          <a:p>
            <a:r>
              <a:rPr lang="en-US" sz="2800" dirty="0" err="1"/>
              <a:t>Ellise</a:t>
            </a:r>
            <a:r>
              <a:rPr lang="en-US" sz="2800" dirty="0"/>
              <a:t> Carpenter </a:t>
            </a:r>
          </a:p>
          <a:p>
            <a:r>
              <a:rPr lang="en-US" sz="2800" dirty="0"/>
              <a:t>Mabel Gutierrez</a:t>
            </a:r>
          </a:p>
          <a:p>
            <a:r>
              <a:rPr lang="en-US" sz="2800" dirty="0" err="1"/>
              <a:t>Velindia</a:t>
            </a:r>
            <a:r>
              <a:rPr lang="en-US" sz="2800" dirty="0"/>
              <a:t> Lucas</a:t>
            </a:r>
          </a:p>
          <a:p>
            <a:r>
              <a:rPr lang="en-US" sz="2800" dirty="0"/>
              <a:t>Zeinab </a:t>
            </a:r>
            <a:r>
              <a:rPr lang="en-US" sz="2800" dirty="0" err="1"/>
              <a:t>Massudi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3BFA-1DCE-4ABA-9551-590BF904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0202C2-8BB3-40A2-90F1-E9C5CB054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1129"/>
              </p:ext>
            </p:extLst>
          </p:nvPr>
        </p:nvGraphicFramePr>
        <p:xfrm>
          <a:off x="1066800" y="1497496"/>
          <a:ext cx="10058400" cy="4875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angle 10" descr="Handcuffs">
            <a:extLst>
              <a:ext uri="{FF2B5EF4-FFF2-40B4-BE49-F238E27FC236}">
                <a16:creationId xmlns:a16="http://schemas.microsoft.com/office/drawing/2014/main" id="{7117AC8E-80AC-437E-9C61-E025E4F087A0}"/>
              </a:ext>
            </a:extLst>
          </p:cNvPr>
          <p:cNvSpPr/>
          <p:nvPr/>
        </p:nvSpPr>
        <p:spPr>
          <a:xfrm>
            <a:off x="8702089" y="1485000"/>
            <a:ext cx="1944000" cy="19440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907789"/>
              <a:satOff val="-43528"/>
              <a:lumOff val="1607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8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DB92-CD25-46EB-9FDF-ECDAD64D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C60794-A61F-4535-8BCC-B47863D22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99173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0669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E750-9778-4E4E-952A-03112319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usage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1CDBFE-0413-4A9C-919F-9AD2879B9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8249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BEDC3E7-3CCB-4DEB-A436-F469CE8D14B4}"/>
              </a:ext>
            </a:extLst>
          </p:cNvPr>
          <p:cNvSpPr/>
          <p:nvPr/>
        </p:nvSpPr>
        <p:spPr>
          <a:xfrm>
            <a:off x="1864692" y="5298108"/>
            <a:ext cx="381000" cy="3556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3B4E9AF0-7135-43D8-AAFA-668555D50CE2}"/>
              </a:ext>
            </a:extLst>
          </p:cNvPr>
          <p:cNvSpPr/>
          <p:nvPr/>
        </p:nvSpPr>
        <p:spPr>
          <a:xfrm>
            <a:off x="4988892" y="5285408"/>
            <a:ext cx="381000" cy="3556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4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2A20E-5417-4D70-9E8D-61626B5F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/>
              <a:t>CONCLUSION</a:t>
            </a:r>
          </a:p>
        </p:txBody>
      </p:sp>
      <p:pic>
        <p:nvPicPr>
          <p:cNvPr id="7" name="Graphic 6" descr="Flow">
            <a:extLst>
              <a:ext uri="{FF2B5EF4-FFF2-40B4-BE49-F238E27FC236}">
                <a16:creationId xmlns:a16="http://schemas.microsoft.com/office/drawing/2014/main" id="{6FA9B430-72E5-49E6-8F30-3760078D0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573080"/>
            <a:ext cx="3722101" cy="3722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F54F-181C-46E6-8CCE-8D3C3916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4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D8AD-6FEA-4287-81B4-EDFE04FD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64D-BF92-46CC-A88C-DE86779A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31" name="Picture 19">
            <a:extLst>
              <a:ext uri="{FF2B5EF4-FFF2-40B4-BE49-F238E27FC236}">
                <a16:creationId xmlns:a16="http://schemas.microsoft.com/office/drawing/2014/main" id="{16EAB36F-6688-4B7C-B08C-76DA1D474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68" r="2" b="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63" name="Group 4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300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TEAM CRIME</vt:lpstr>
      <vt:lpstr>AUTHORS</vt:lpstr>
      <vt:lpstr>PURPOSE</vt:lpstr>
      <vt:lpstr>PROCESS</vt:lpstr>
      <vt:lpstr>Data usage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CRIME</dc:title>
  <dc:creator>Mabel Gutierrez</dc:creator>
  <cp:lastModifiedBy>Mabel Gutierrez</cp:lastModifiedBy>
  <cp:revision>2</cp:revision>
  <dcterms:created xsi:type="dcterms:W3CDTF">2019-06-20T01:15:11Z</dcterms:created>
  <dcterms:modified xsi:type="dcterms:W3CDTF">2019-06-20T02:13:36Z</dcterms:modified>
</cp:coreProperties>
</file>