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39"/>
  </p:notesMasterIdLst>
  <p:sldIdLst>
    <p:sldId id="256" r:id="rId5"/>
    <p:sldId id="258" r:id="rId6"/>
    <p:sldId id="309" r:id="rId7"/>
    <p:sldId id="259" r:id="rId8"/>
    <p:sldId id="298" r:id="rId9"/>
    <p:sldId id="307" r:id="rId10"/>
    <p:sldId id="299" r:id="rId11"/>
    <p:sldId id="308" r:id="rId12"/>
    <p:sldId id="313" r:id="rId13"/>
    <p:sldId id="322" r:id="rId14"/>
    <p:sldId id="272" r:id="rId15"/>
    <p:sldId id="325" r:id="rId16"/>
    <p:sldId id="300" r:id="rId17"/>
    <p:sldId id="327" r:id="rId18"/>
    <p:sldId id="328" r:id="rId19"/>
    <p:sldId id="301" r:id="rId20"/>
    <p:sldId id="330" r:id="rId21"/>
    <p:sldId id="329" r:id="rId22"/>
    <p:sldId id="297" r:id="rId23"/>
    <p:sldId id="263" r:id="rId24"/>
    <p:sldId id="333" r:id="rId25"/>
    <p:sldId id="311" r:id="rId26"/>
    <p:sldId id="303" r:id="rId27"/>
    <p:sldId id="316" r:id="rId28"/>
    <p:sldId id="317" r:id="rId29"/>
    <p:sldId id="319" r:id="rId30"/>
    <p:sldId id="320" r:id="rId31"/>
    <p:sldId id="304" r:id="rId32"/>
    <p:sldId id="332" r:id="rId33"/>
    <p:sldId id="323" r:id="rId34"/>
    <p:sldId id="305" r:id="rId35"/>
    <p:sldId id="324" r:id="rId36"/>
    <p:sldId id="326" r:id="rId37"/>
    <p:sldId id="306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</p:embeddedFont>
    <p:embeddedFont>
      <p:font typeface="Cambria Math" panose="02040503050406030204" pitchFamily="18" charset="0"/>
      <p:regular r:id="rId42"/>
    </p:embeddedFont>
    <p:embeddedFont>
      <p:font typeface="Fira Sans Condensed Medium" panose="020B0603050000020004" pitchFamily="34" charset="0"/>
      <p:regular r:id="rId43"/>
      <p:bold r:id="rId44"/>
      <p:italic r:id="rId45"/>
      <p:boldItalic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Maven Pro" panose="020B0604020202020204" charset="0"/>
      <p:regular r:id="rId51"/>
      <p:bold r:id="rId52"/>
    </p:embeddedFont>
    <p:embeddedFont>
      <p:font typeface="Share Tech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FD7D8-3C46-4C78-AA7E-D9128A60CBDA}">
  <a:tblStyle styleId="{038FD7D8-3C46-4C78-AA7E-D9128A60C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 snapToGrid="0">
      <p:cViewPr varScale="1">
        <p:scale>
          <a:sx n="93" d="100"/>
          <a:sy n="9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4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00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 Retiramos o </a:t>
            </a:r>
            <a:r>
              <a:rPr lang="pt-PT" dirty="0" err="1"/>
              <a:t>week_day</a:t>
            </a:r>
            <a:r>
              <a:rPr lang="pt-PT" dirty="0"/>
              <a:t> e adicionamos o atributo </a:t>
            </a:r>
            <a:r>
              <a:rPr lang="pt-PT" dirty="0" err="1"/>
              <a:t>is_weekend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1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072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66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 Retiramos o </a:t>
            </a:r>
            <a:r>
              <a:rPr lang="pt-PT" dirty="0" err="1"/>
              <a:t>week_day</a:t>
            </a:r>
            <a:r>
              <a:rPr lang="pt-PT" dirty="0"/>
              <a:t> e adicionamos o atributo </a:t>
            </a:r>
            <a:r>
              <a:rPr lang="pt-PT" dirty="0" err="1"/>
              <a:t>is_weekend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697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 Retiramos o </a:t>
            </a:r>
            <a:r>
              <a:rPr lang="pt-PT" dirty="0" err="1"/>
              <a:t>week_day</a:t>
            </a:r>
            <a:r>
              <a:rPr lang="pt-PT" dirty="0"/>
              <a:t> e adicionamos o atributo </a:t>
            </a:r>
            <a:r>
              <a:rPr lang="pt-PT" dirty="0" err="1"/>
              <a:t>is_weekend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924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Employee</a:t>
            </a:r>
            <a:r>
              <a:rPr lang="pt-PT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Burn</a:t>
            </a:r>
            <a:r>
              <a:rPr lang="pt-PT" b="1" i="0" dirty="0">
                <a:solidFill>
                  <a:srgbClr val="202124"/>
                </a:solidFill>
                <a:effectLst/>
                <a:latin typeface="zeitung"/>
              </a:rPr>
              <a:t> Rate </a:t>
            </a: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Analysis</a:t>
            </a:r>
            <a:endParaRPr lang="pt-PT" b="1" i="0" dirty="0">
              <a:solidFill>
                <a:srgbClr val="202124"/>
              </a:solidFill>
              <a:effectLst/>
              <a:latin typeface="zeit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96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Inter"/>
              </a:rPr>
              <a:t>Understanding what will be the Burn Rate for the employee working in an organization based on the current pandemic situation where work from home is a boon and a bane. How are employees' Burn Rate affected based on various conditions provided?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66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3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6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43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29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97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630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06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2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58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06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93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9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3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2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1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1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63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1" r:id="rId7"/>
    <p:sldLayoutId id="2147483663" r:id="rId8"/>
    <p:sldLayoutId id="2147483664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531343" y="3030859"/>
            <a:ext cx="6185404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Conceção e otimização de modelos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endParaRPr i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13695" y="1537952"/>
            <a:ext cx="6020700" cy="1416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TRABALHO </a:t>
            </a:r>
            <a:r>
              <a:rPr lang="pt-PT" dirty="0">
                <a:solidFill>
                  <a:schemeClr val="accent2"/>
                </a:solidFill>
              </a:rPr>
              <a:t>PRÁTICO</a:t>
            </a:r>
            <a:br>
              <a:rPr lang="pt-PT" dirty="0">
                <a:solidFill>
                  <a:schemeClr val="accent2"/>
                </a:solidFill>
              </a:rPr>
            </a:br>
            <a:r>
              <a:rPr lang="pt-PT" sz="2400" dirty="0"/>
              <a:t>Dados e Aprendizagem Automática</a:t>
            </a:r>
            <a:r>
              <a:rPr lang="en" sz="2400"/>
              <a:t> </a:t>
            </a:r>
            <a:endParaRPr lang="pt-PT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6851410" y="-155207"/>
            <a:ext cx="8464" cy="1695359"/>
          </a:xfrm>
          <a:custGeom>
            <a:avLst/>
            <a:gdLst/>
            <a:ahLst/>
            <a:cxnLst/>
            <a:rect l="l" t="t" r="r" b="b"/>
            <a:pathLst>
              <a:path w="323" h="64696" extrusionOk="0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5"/>
          <p:cNvGrpSpPr/>
          <p:nvPr/>
        </p:nvGrpSpPr>
        <p:grpSpPr>
          <a:xfrm>
            <a:off x="1520021" y="1220825"/>
            <a:ext cx="308564" cy="2605519"/>
            <a:chOff x="1578570" y="1280046"/>
            <a:chExt cx="199237" cy="3183119"/>
          </a:xfrm>
        </p:grpSpPr>
        <p:sp>
          <p:nvSpPr>
            <p:cNvPr id="449" name="Google Shape;449;p25"/>
            <p:cNvSpPr/>
            <p:nvPr/>
          </p:nvSpPr>
          <p:spPr>
            <a:xfrm>
              <a:off x="1578570" y="4263928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7455064" y="3825364"/>
            <a:ext cx="45719" cy="131868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82816" y="359565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C770CF6-DAED-445F-992B-06440BFAF8FB}"/>
              </a:ext>
            </a:extLst>
          </p:cNvPr>
          <p:cNvSpPr txBox="1">
            <a:spLocks/>
          </p:cNvSpPr>
          <p:nvPr/>
        </p:nvSpPr>
        <p:spPr>
          <a:xfrm>
            <a:off x="-7569" y="0"/>
            <a:ext cx="3791575" cy="106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b="1" dirty="0"/>
              <a:t>Grupo 07:</a:t>
            </a:r>
          </a:p>
          <a:p>
            <a:pPr marL="0" indent="0" algn="l"/>
            <a:r>
              <a:rPr lang="pt-PT" sz="1200" dirty="0"/>
              <a:t>Ana Filipa Pereira – </a:t>
            </a:r>
            <a:r>
              <a:rPr lang="pt-PT" sz="1200" b="1" dirty="0"/>
              <a:t>PG46978</a:t>
            </a:r>
          </a:p>
          <a:p>
            <a:pPr marL="0" indent="0" algn="l"/>
            <a:r>
              <a:rPr lang="pt-PT" sz="1200" dirty="0"/>
              <a:t>Bruno Sousa -  </a:t>
            </a:r>
            <a:r>
              <a:rPr lang="pt-PT" sz="1200" b="1" dirty="0"/>
              <a:t>PG45577</a:t>
            </a:r>
          </a:p>
          <a:p>
            <a:pPr marL="0" indent="0" algn="l"/>
            <a:r>
              <a:rPr lang="pt-PT" sz="1200" dirty="0"/>
              <a:t>Carolina Santejo – </a:t>
            </a:r>
            <a:r>
              <a:rPr lang="pt-PT" sz="1200" b="1" dirty="0"/>
              <a:t>PG47102</a:t>
            </a:r>
          </a:p>
          <a:p>
            <a:pPr marL="0" indent="0" algn="l"/>
            <a:r>
              <a:rPr lang="pt-PT" sz="1200" dirty="0"/>
              <a:t>Raquel Costa – </a:t>
            </a:r>
            <a:r>
              <a:rPr lang="pt-PT" sz="1200" b="1" dirty="0"/>
              <a:t>PG47600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64D95-5046-4839-A4A8-BA7D7E0B3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71"/>
          <a:stretch/>
        </p:blipFill>
        <p:spPr>
          <a:xfrm>
            <a:off x="7695004" y="227201"/>
            <a:ext cx="1195539" cy="608408"/>
          </a:xfrm>
          <a:prstGeom prst="rect">
            <a:avLst/>
          </a:prstGeom>
        </p:spPr>
      </p:pic>
      <p:sp>
        <p:nvSpPr>
          <p:cNvPr id="32" name="Google Shape;434;p25">
            <a:extLst>
              <a:ext uri="{FF2B5EF4-FFF2-40B4-BE49-F238E27FC236}">
                <a16:creationId xmlns:a16="http://schemas.microsoft.com/office/drawing/2014/main" id="{472130B9-DEC1-463A-A378-F616865CA170}"/>
              </a:ext>
            </a:extLst>
          </p:cNvPr>
          <p:cNvSpPr txBox="1">
            <a:spLocks/>
          </p:cNvSpPr>
          <p:nvPr/>
        </p:nvSpPr>
        <p:spPr>
          <a:xfrm>
            <a:off x="1479298" y="4585248"/>
            <a:ext cx="6185404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Dezembro, 2021</a:t>
            </a:r>
            <a:endParaRPr lang="pt-PT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“MISSING VALUES”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BF2379-D42F-49B8-A68E-218EB7B46149}"/>
              </a:ext>
            </a:extLst>
          </p:cNvPr>
          <p:cNvSpPr txBox="1"/>
          <p:nvPr/>
        </p:nvSpPr>
        <p:spPr>
          <a:xfrm>
            <a:off x="750094" y="1571626"/>
            <a:ext cx="678656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“AVERAGE_CLOUDINESS” : Os valores em falta foram substituídos pela moda, isto é o valor mais frequente da coluna.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5B971-C0D1-4023-B59A-85997502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92" y="2968686"/>
            <a:ext cx="6229881" cy="7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51173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DADOS E TRATAMENTO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839205" y="2966664"/>
            <a:ext cx="241784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CATEGÓRICO ORDINAL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38274" y="3462075"/>
            <a:ext cx="2923884" cy="1325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Atribuição de números sequenciais aos valores de um atributo. ('AVERAGE_SPEED_DIFF’, 'LUMINOSITY’, ‘AVERAGE_CLOUDINESS’ )  </a:t>
            </a:r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133100" y="1773989"/>
            <a:ext cx="241986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 CONTÍNUO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529911" y="1949339"/>
            <a:ext cx="268930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CATEGÓRICO NOMINAL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819680" y="1420710"/>
            <a:ext cx="2346294" cy="1128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Foi usada a funcionalidade “</a:t>
            </a:r>
            <a:r>
              <a:rPr lang="pt-PT" dirty="0" err="1"/>
              <a:t>get_dummies</a:t>
            </a:r>
            <a:r>
              <a:rPr lang="pt-PT" dirty="0"/>
              <a:t>” da biblioteca pandas. 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143477" y="2593439"/>
            <a:ext cx="250558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 DISCRETO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67" y="1330757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41"/>
          <p:cNvCxnSpPr>
            <a:cxnSpLocks/>
          </p:cNvCxnSpPr>
          <p:nvPr/>
        </p:nvCxnSpPr>
        <p:spPr>
          <a:xfrm flipH="1" flipV="1">
            <a:off x="5655622" y="2221401"/>
            <a:ext cx="1716728" cy="84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>
            <a:cxnSpLocks/>
          </p:cNvCxnSpPr>
          <p:nvPr/>
        </p:nvCxnSpPr>
        <p:spPr>
          <a:xfrm flipH="1">
            <a:off x="5195996" y="2750496"/>
            <a:ext cx="2200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152;p41">
            <a:extLst>
              <a:ext uri="{FF2B5EF4-FFF2-40B4-BE49-F238E27FC236}">
                <a16:creationId xmlns:a16="http://schemas.microsoft.com/office/drawing/2014/main" id="{ED8AF4D6-DDD2-4FE5-B895-BE62B75C18FF}"/>
              </a:ext>
            </a:extLst>
          </p:cNvPr>
          <p:cNvSpPr/>
          <p:nvPr/>
        </p:nvSpPr>
        <p:spPr>
          <a:xfrm rot="8405406">
            <a:off x="3148832" y="1324071"/>
            <a:ext cx="2840699" cy="2820445"/>
          </a:xfrm>
          <a:prstGeom prst="blockArc">
            <a:avLst>
              <a:gd name="adj1" fmla="val 15695526"/>
              <a:gd name="adj2" fmla="val 7779176"/>
              <a:gd name="adj3" fmla="val 1843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7" name="Google Shape;1157;p41"/>
          <p:cNvCxnSpPr>
            <a:cxnSpLocks/>
          </p:cNvCxnSpPr>
          <p:nvPr/>
        </p:nvCxnSpPr>
        <p:spPr>
          <a:xfrm>
            <a:off x="2233678" y="2571750"/>
            <a:ext cx="134346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6" name="Google Shape;1156;p41"/>
          <p:cNvCxnSpPr>
            <a:cxnSpLocks/>
          </p:cNvCxnSpPr>
          <p:nvPr/>
        </p:nvCxnSpPr>
        <p:spPr>
          <a:xfrm>
            <a:off x="2122761" y="2980221"/>
            <a:ext cx="164916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1158;p41">
            <a:extLst>
              <a:ext uri="{FF2B5EF4-FFF2-40B4-BE49-F238E27FC236}">
                <a16:creationId xmlns:a16="http://schemas.microsoft.com/office/drawing/2014/main" id="{B11083E3-31B4-4A37-A2DC-59FF822E630C}"/>
              </a:ext>
            </a:extLst>
          </p:cNvPr>
          <p:cNvCxnSpPr>
            <a:cxnSpLocks/>
          </p:cNvCxnSpPr>
          <p:nvPr/>
        </p:nvCxnSpPr>
        <p:spPr>
          <a:xfrm flipH="1" flipV="1">
            <a:off x="5591958" y="3663001"/>
            <a:ext cx="1912672" cy="5479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" name="Google Shape;1146;p41">
            <a:extLst>
              <a:ext uri="{FF2B5EF4-FFF2-40B4-BE49-F238E27FC236}">
                <a16:creationId xmlns:a16="http://schemas.microsoft.com/office/drawing/2014/main" id="{332196B1-8EBC-4DB5-BD03-DF7A02CE7820}"/>
              </a:ext>
            </a:extLst>
          </p:cNvPr>
          <p:cNvSpPr txBox="1">
            <a:spLocks/>
          </p:cNvSpPr>
          <p:nvPr/>
        </p:nvSpPr>
        <p:spPr>
          <a:xfrm>
            <a:off x="5874411" y="3472765"/>
            <a:ext cx="25055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DATE TIME</a:t>
            </a:r>
          </a:p>
        </p:txBody>
      </p:sp>
      <p:sp>
        <p:nvSpPr>
          <p:cNvPr id="40" name="Google Shape;1147;p41">
            <a:extLst>
              <a:ext uri="{FF2B5EF4-FFF2-40B4-BE49-F238E27FC236}">
                <a16:creationId xmlns:a16="http://schemas.microsoft.com/office/drawing/2014/main" id="{D56221EF-5BAF-46FD-ADAC-0FBB9AF485B4}"/>
              </a:ext>
            </a:extLst>
          </p:cNvPr>
          <p:cNvSpPr txBox="1">
            <a:spLocks/>
          </p:cNvSpPr>
          <p:nvPr/>
        </p:nvSpPr>
        <p:spPr>
          <a:xfrm>
            <a:off x="5874351" y="3974569"/>
            <a:ext cx="2880615" cy="98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data e hora. (‘</a:t>
            </a:r>
            <a:r>
              <a:rPr lang="en-US" dirty="0" err="1"/>
              <a:t>record_date</a:t>
            </a:r>
            <a:r>
              <a:rPr lang="en-US" dirty="0"/>
              <a:t>’)</a:t>
            </a:r>
            <a:endParaRPr lang="pt-PT" dirty="0"/>
          </a:p>
        </p:txBody>
      </p:sp>
      <p:sp>
        <p:nvSpPr>
          <p:cNvPr id="41" name="Google Shape;1151;p41">
            <a:extLst>
              <a:ext uri="{FF2B5EF4-FFF2-40B4-BE49-F238E27FC236}">
                <a16:creationId xmlns:a16="http://schemas.microsoft.com/office/drawing/2014/main" id="{CBB2515C-DC10-4A0A-8A5B-346A3BD03AA1}"/>
              </a:ext>
            </a:extLst>
          </p:cNvPr>
          <p:cNvSpPr/>
          <p:nvPr/>
        </p:nvSpPr>
        <p:spPr>
          <a:xfrm>
            <a:off x="3849259" y="2091193"/>
            <a:ext cx="1380540" cy="1289114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52;p41">
            <a:extLst>
              <a:ext uri="{FF2B5EF4-FFF2-40B4-BE49-F238E27FC236}">
                <a16:creationId xmlns:a16="http://schemas.microsoft.com/office/drawing/2014/main" id="{022F2F79-DAB1-4074-AB47-8514735A6B76}"/>
              </a:ext>
            </a:extLst>
          </p:cNvPr>
          <p:cNvSpPr/>
          <p:nvPr/>
        </p:nvSpPr>
        <p:spPr>
          <a:xfrm rot="-8999970">
            <a:off x="3890995" y="2070944"/>
            <a:ext cx="1342433" cy="1315645"/>
          </a:xfrm>
          <a:prstGeom prst="blockArc">
            <a:avLst>
              <a:gd name="adj1" fmla="val 15791057"/>
              <a:gd name="adj2" fmla="val 10138449"/>
              <a:gd name="adj3" fmla="val 32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19689" y="505236"/>
            <a:ext cx="7817945" cy="58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DE DADOS: ‘AVERAGE_CLOUDINESS’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0F6826-B858-4AF1-8637-E23FB98E7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r="2310" b="4356"/>
          <a:stretch/>
        </p:blipFill>
        <p:spPr>
          <a:xfrm>
            <a:off x="521493" y="2060155"/>
            <a:ext cx="5664995" cy="147600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0B3B7D-90F2-4EB7-BFE9-EB222FBA8CD9}"/>
              </a:ext>
            </a:extLst>
          </p:cNvPr>
          <p:cNvSpPr txBox="1"/>
          <p:nvPr/>
        </p:nvSpPr>
        <p:spPr>
          <a:xfrm>
            <a:off x="697330" y="1330967"/>
            <a:ext cx="62821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Valores da coluna foram agrupados em um de três tipos : nublado , parcialmente nublado ou céu limpo.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1E57A3-C7EA-412F-A6FC-5FF0870EFC00}"/>
              </a:ext>
            </a:extLst>
          </p:cNvPr>
          <p:cNvSpPr/>
          <p:nvPr/>
        </p:nvSpPr>
        <p:spPr>
          <a:xfrm>
            <a:off x="3397298" y="3680569"/>
            <a:ext cx="5064919" cy="12072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22AC4-9EB7-4EA3-A220-029B033E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15" y="3772468"/>
            <a:ext cx="4828284" cy="102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8875" y="1731376"/>
            <a:ext cx="3734414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VISUALIZAÇÃO &amp; EXPLORAÇÃO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9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RELAÇÃO ATRIBUTO -&gt; TARGET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2FBAC13-C675-463E-B4E7-C9FA94C3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 t="1920" r="1953" b="1135"/>
          <a:stretch/>
        </p:blipFill>
        <p:spPr>
          <a:xfrm>
            <a:off x="4649618" y="1398206"/>
            <a:ext cx="4234596" cy="306103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06D4E68-AEBC-4F72-ADFA-4E30128E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5" y="1398207"/>
            <a:ext cx="4206955" cy="3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259769" y="113643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MATRIZ DE CORRELAÇÃO</a:t>
            </a:r>
            <a:endParaRPr lang="pt-PT" sz="30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86ED392-9BA6-4831-8A49-90078981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41" y="690254"/>
            <a:ext cx="4743449" cy="42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CONCLUSÕES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351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FINAL</a:t>
            </a:r>
            <a:endParaRPr lang="pt-PT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41DE10-D077-4C5B-8277-BBBE6C3F25BD}"/>
              </a:ext>
            </a:extLst>
          </p:cNvPr>
          <p:cNvSpPr txBox="1"/>
          <p:nvPr/>
        </p:nvSpPr>
        <p:spPr>
          <a:xfrm>
            <a:off x="725090" y="1127719"/>
            <a:ext cx="7693819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Foram retiradas as seguintes colunas: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Week_day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Year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 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e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Day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PORQUÊ?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C01AA5-78D1-4CDB-BABC-07BC524E72CB}"/>
              </a:ext>
            </a:extLst>
          </p:cNvPr>
          <p:cNvSpPr txBox="1"/>
          <p:nvPr/>
        </p:nvSpPr>
        <p:spPr>
          <a:xfrm>
            <a:off x="725090" y="1784415"/>
            <a:ext cx="7625954" cy="1077218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Substituição de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Week_day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 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por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is_weekend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. Existe uma elevada correlação entre as duas. É redundante ter ambos os atributos.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EB019C-FDF7-4101-9EB2-FF6C7E35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22" y="2181492"/>
            <a:ext cx="4079533" cy="10882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0206E-7619-40CD-A260-1F1FC1A976D1}"/>
              </a:ext>
            </a:extLst>
          </p:cNvPr>
          <p:cNvSpPr txBox="1"/>
          <p:nvPr/>
        </p:nvSpPr>
        <p:spPr>
          <a:xfrm>
            <a:off x="725090" y="2854214"/>
            <a:ext cx="7625954" cy="830997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Em relação ao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‘</a:t>
            </a:r>
            <a:r>
              <a:rPr lang="pt-PT" sz="1600" b="1" dirty="0" err="1">
                <a:solidFill>
                  <a:schemeClr val="bg1"/>
                </a:solidFill>
                <a:latin typeface="Maven Pro" panose="020B0604020202020204" charset="0"/>
              </a:rPr>
              <a:t>Year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’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,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vimos que os valores do atributo </a:t>
            </a:r>
            <a:r>
              <a:rPr lang="pt-PT" sz="1600" i="1" dirty="0">
                <a:solidFill>
                  <a:schemeClr val="bg1"/>
                </a:solidFill>
                <a:latin typeface="Maven Pro" panose="020B0604020202020204" charset="0"/>
              </a:rPr>
              <a:t>target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 permaneciam constantes.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4E1623-0DF3-48EC-9811-A4F2B2DB204F}"/>
              </a:ext>
            </a:extLst>
          </p:cNvPr>
          <p:cNvSpPr txBox="1"/>
          <p:nvPr/>
        </p:nvSpPr>
        <p:spPr>
          <a:xfrm>
            <a:off x="725090" y="3685211"/>
            <a:ext cx="8276035" cy="830997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Foi concluído que um </a:t>
            </a:r>
            <a:r>
              <a:rPr lang="pt-PT" sz="1600" b="1" dirty="0">
                <a:solidFill>
                  <a:schemeClr val="bg1"/>
                </a:solidFill>
                <a:latin typeface="Maven Pro" panose="020B0604020202020204" charset="0"/>
              </a:rPr>
              <a:t>dia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 em específico de um dado mês não influencia os resultados. </a:t>
            </a:r>
          </a:p>
        </p:txBody>
      </p:sp>
    </p:spTree>
    <p:extLst>
      <p:ext uri="{BB962C8B-B14F-4D97-AF65-F5344CB8AC3E}">
        <p14:creationId xmlns:p14="http://schemas.microsoft.com/office/powerpoint/2010/main" val="174223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CRÍTICA</a:t>
            </a:r>
            <a:endParaRPr lang="pt-PT" sz="3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79F887-4ADE-49CC-B7A5-8FDB78B9F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9021" r="13384" b="2966"/>
          <a:stretch/>
        </p:blipFill>
        <p:spPr bwMode="auto">
          <a:xfrm>
            <a:off x="1000123" y="1271586"/>
            <a:ext cx="27953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8933C9-B18B-4F04-950A-2E49059F3194}"/>
              </a:ext>
            </a:extLst>
          </p:cNvPr>
          <p:cNvSpPr txBox="1"/>
          <p:nvPr/>
        </p:nvSpPr>
        <p:spPr>
          <a:xfrm>
            <a:off x="3951210" y="1643963"/>
            <a:ext cx="4605070" cy="584775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Será que devíamos retirar a coluna ‘AVERAGE_CLOUDINESS’ 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722997-667A-4D66-A8C5-B712FBDCCA67}"/>
              </a:ext>
            </a:extLst>
          </p:cNvPr>
          <p:cNvSpPr txBox="1"/>
          <p:nvPr/>
        </p:nvSpPr>
        <p:spPr>
          <a:xfrm>
            <a:off x="4209308" y="2571750"/>
            <a:ext cx="4605070" cy="830997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É possível observar alguns </a:t>
            </a:r>
            <a:r>
              <a:rPr lang="pt-PT" sz="1600" dirty="0" err="1">
                <a:solidFill>
                  <a:schemeClr val="bg1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 e valores incoerentes, fazendo com que se trate pouco confiável.</a:t>
            </a:r>
          </a:p>
        </p:txBody>
      </p:sp>
    </p:spTree>
    <p:extLst>
      <p:ext uri="{BB962C8B-B14F-4D97-AF65-F5344CB8AC3E}">
        <p14:creationId xmlns:p14="http://schemas.microsoft.com/office/powerpoint/2010/main" val="38251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31224" y="640063"/>
            <a:ext cx="6282912" cy="2225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PT" sz="6000" dirty="0">
                <a:solidFill>
                  <a:schemeClr val="accent3"/>
                </a:solidFill>
              </a:rPr>
              <a:t>DATASET </a:t>
            </a:r>
            <a:br>
              <a:rPr lang="pt-PT" dirty="0">
                <a:solidFill>
                  <a:schemeClr val="accent3"/>
                </a:solidFill>
              </a:rPr>
            </a:br>
            <a:r>
              <a:rPr lang="pt-PT" sz="3200" dirty="0"/>
              <a:t>ANÁLISE DA TAXA DE “BURN OUT” DOS FUNCIONÁRIOS</a:t>
            </a:r>
            <a:endParaRPr dirty="0"/>
          </a:p>
        </p:txBody>
      </p:sp>
      <p:grpSp>
        <p:nvGrpSpPr>
          <p:cNvPr id="209" name="Google Shape;937;p26">
            <a:extLst>
              <a:ext uri="{FF2B5EF4-FFF2-40B4-BE49-F238E27FC236}">
                <a16:creationId xmlns:a16="http://schemas.microsoft.com/office/drawing/2014/main" id="{CEF53B79-E15F-4942-BFEC-B25A765F8519}"/>
              </a:ext>
            </a:extLst>
          </p:cNvPr>
          <p:cNvGrpSpPr/>
          <p:nvPr/>
        </p:nvGrpSpPr>
        <p:grpSpPr>
          <a:xfrm>
            <a:off x="5545507" y="2062014"/>
            <a:ext cx="2985461" cy="3005286"/>
            <a:chOff x="5449625" y="1389325"/>
            <a:chExt cx="3237261" cy="3342655"/>
          </a:xfrm>
        </p:grpSpPr>
        <p:sp>
          <p:nvSpPr>
            <p:cNvPr id="210" name="Google Shape;938;p26">
              <a:extLst>
                <a:ext uri="{FF2B5EF4-FFF2-40B4-BE49-F238E27FC236}">
                  <a16:creationId xmlns:a16="http://schemas.microsoft.com/office/drawing/2014/main" id="{26ACAF79-5E49-4CB0-A348-8EB24442BBA0}"/>
                </a:ext>
              </a:extLst>
            </p:cNvPr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39;p26">
              <a:extLst>
                <a:ext uri="{FF2B5EF4-FFF2-40B4-BE49-F238E27FC236}">
                  <a16:creationId xmlns:a16="http://schemas.microsoft.com/office/drawing/2014/main" id="{C5DB3B29-2DB1-456D-89FA-B901A00983AD}"/>
                </a:ext>
              </a:extLst>
            </p:cNvPr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40;p26">
              <a:extLst>
                <a:ext uri="{FF2B5EF4-FFF2-40B4-BE49-F238E27FC236}">
                  <a16:creationId xmlns:a16="http://schemas.microsoft.com/office/drawing/2014/main" id="{1F7F1BD4-9DEA-4152-9F0F-A59A4FF9C10E}"/>
                </a:ext>
              </a:extLst>
            </p:cNvPr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41;p26">
              <a:extLst>
                <a:ext uri="{FF2B5EF4-FFF2-40B4-BE49-F238E27FC236}">
                  <a16:creationId xmlns:a16="http://schemas.microsoft.com/office/drawing/2014/main" id="{9197B82D-A59D-45E4-96BC-DCF6113DE8D4}"/>
                </a:ext>
              </a:extLst>
            </p:cNvPr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42;p26">
              <a:extLst>
                <a:ext uri="{FF2B5EF4-FFF2-40B4-BE49-F238E27FC236}">
                  <a16:creationId xmlns:a16="http://schemas.microsoft.com/office/drawing/2014/main" id="{2B406080-79E6-461F-BE42-B0267A0E77DF}"/>
                </a:ext>
              </a:extLst>
            </p:cNvPr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43;p26">
              <a:extLst>
                <a:ext uri="{FF2B5EF4-FFF2-40B4-BE49-F238E27FC236}">
                  <a16:creationId xmlns:a16="http://schemas.microsoft.com/office/drawing/2014/main" id="{B9EBC07F-5A02-420D-A97E-5BD540F90EA4}"/>
                </a:ext>
              </a:extLst>
            </p:cNvPr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44;p26">
              <a:extLst>
                <a:ext uri="{FF2B5EF4-FFF2-40B4-BE49-F238E27FC236}">
                  <a16:creationId xmlns:a16="http://schemas.microsoft.com/office/drawing/2014/main" id="{0A138E0A-7E74-41A4-BD2A-B93EB26AE9D0}"/>
                </a:ext>
              </a:extLst>
            </p:cNvPr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45;p26">
              <a:extLst>
                <a:ext uri="{FF2B5EF4-FFF2-40B4-BE49-F238E27FC236}">
                  <a16:creationId xmlns:a16="http://schemas.microsoft.com/office/drawing/2014/main" id="{15A7CB2A-D1E7-4E22-BD34-C0E2FC2E1D98}"/>
                </a:ext>
              </a:extLst>
            </p:cNvPr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46;p26">
              <a:extLst>
                <a:ext uri="{FF2B5EF4-FFF2-40B4-BE49-F238E27FC236}">
                  <a16:creationId xmlns:a16="http://schemas.microsoft.com/office/drawing/2014/main" id="{340601A4-2FC4-4151-BF0F-5E08A74453DD}"/>
                </a:ext>
              </a:extLst>
            </p:cNvPr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47;p26">
              <a:extLst>
                <a:ext uri="{FF2B5EF4-FFF2-40B4-BE49-F238E27FC236}">
                  <a16:creationId xmlns:a16="http://schemas.microsoft.com/office/drawing/2014/main" id="{DC618D55-E159-423B-B1D8-E4B95FE10E8E}"/>
                </a:ext>
              </a:extLst>
            </p:cNvPr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48;p26">
              <a:extLst>
                <a:ext uri="{FF2B5EF4-FFF2-40B4-BE49-F238E27FC236}">
                  <a16:creationId xmlns:a16="http://schemas.microsoft.com/office/drawing/2014/main" id="{DBDE69E5-9FB6-4B3D-AC91-A7302993C3B8}"/>
                </a:ext>
              </a:extLst>
            </p:cNvPr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49;p26">
              <a:extLst>
                <a:ext uri="{FF2B5EF4-FFF2-40B4-BE49-F238E27FC236}">
                  <a16:creationId xmlns:a16="http://schemas.microsoft.com/office/drawing/2014/main" id="{16E47FF8-BC4C-4135-8CE8-DA2C485F9746}"/>
                </a:ext>
              </a:extLst>
            </p:cNvPr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50;p26">
              <a:extLst>
                <a:ext uri="{FF2B5EF4-FFF2-40B4-BE49-F238E27FC236}">
                  <a16:creationId xmlns:a16="http://schemas.microsoft.com/office/drawing/2014/main" id="{8CADB868-5643-4D2C-8BE0-F949ED3FF7C2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51;p26">
              <a:extLst>
                <a:ext uri="{FF2B5EF4-FFF2-40B4-BE49-F238E27FC236}">
                  <a16:creationId xmlns:a16="http://schemas.microsoft.com/office/drawing/2014/main" id="{152C0AE8-251A-4FE6-875F-EFA7E550721B}"/>
                </a:ext>
              </a:extLst>
            </p:cNvPr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52;p26">
              <a:extLst>
                <a:ext uri="{FF2B5EF4-FFF2-40B4-BE49-F238E27FC236}">
                  <a16:creationId xmlns:a16="http://schemas.microsoft.com/office/drawing/2014/main" id="{74BDB9E9-A0C8-45A4-AAEE-09ADE246DA83}"/>
                </a:ext>
              </a:extLst>
            </p:cNvPr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53;p26">
              <a:extLst>
                <a:ext uri="{FF2B5EF4-FFF2-40B4-BE49-F238E27FC236}">
                  <a16:creationId xmlns:a16="http://schemas.microsoft.com/office/drawing/2014/main" id="{23ABBF5F-332F-484A-8225-A6115E80CE86}"/>
                </a:ext>
              </a:extLst>
            </p:cNvPr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54;p26">
              <a:extLst>
                <a:ext uri="{FF2B5EF4-FFF2-40B4-BE49-F238E27FC236}">
                  <a16:creationId xmlns:a16="http://schemas.microsoft.com/office/drawing/2014/main" id="{A5D28692-22A2-4C3D-91C6-2D3C01583815}"/>
                </a:ext>
              </a:extLst>
            </p:cNvPr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55;p26">
              <a:extLst>
                <a:ext uri="{FF2B5EF4-FFF2-40B4-BE49-F238E27FC236}">
                  <a16:creationId xmlns:a16="http://schemas.microsoft.com/office/drawing/2014/main" id="{3579C553-3399-4149-8E7A-B97F71D37AF3}"/>
                </a:ext>
              </a:extLst>
            </p:cNvPr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56;p26">
              <a:extLst>
                <a:ext uri="{FF2B5EF4-FFF2-40B4-BE49-F238E27FC236}">
                  <a16:creationId xmlns:a16="http://schemas.microsoft.com/office/drawing/2014/main" id="{C00BFF83-2CC8-4468-A8F2-867866ECE481}"/>
                </a:ext>
              </a:extLst>
            </p:cNvPr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57;p26">
              <a:extLst>
                <a:ext uri="{FF2B5EF4-FFF2-40B4-BE49-F238E27FC236}">
                  <a16:creationId xmlns:a16="http://schemas.microsoft.com/office/drawing/2014/main" id="{A5327FA9-C083-4E4D-9B73-7EF02A54FC6C}"/>
                </a:ext>
              </a:extLst>
            </p:cNvPr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58;p26">
              <a:extLst>
                <a:ext uri="{FF2B5EF4-FFF2-40B4-BE49-F238E27FC236}">
                  <a16:creationId xmlns:a16="http://schemas.microsoft.com/office/drawing/2014/main" id="{45622F95-5AA9-4FB7-A112-42BA33FA6A08}"/>
                </a:ext>
              </a:extLst>
            </p:cNvPr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59;p26">
              <a:extLst>
                <a:ext uri="{FF2B5EF4-FFF2-40B4-BE49-F238E27FC236}">
                  <a16:creationId xmlns:a16="http://schemas.microsoft.com/office/drawing/2014/main" id="{939D60DD-31A5-486E-91B6-FA557CEBF274}"/>
                </a:ext>
              </a:extLst>
            </p:cNvPr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60;p26">
              <a:extLst>
                <a:ext uri="{FF2B5EF4-FFF2-40B4-BE49-F238E27FC236}">
                  <a16:creationId xmlns:a16="http://schemas.microsoft.com/office/drawing/2014/main" id="{439CF891-575B-435A-8DA2-BA517B012168}"/>
                </a:ext>
              </a:extLst>
            </p:cNvPr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61;p26">
              <a:extLst>
                <a:ext uri="{FF2B5EF4-FFF2-40B4-BE49-F238E27FC236}">
                  <a16:creationId xmlns:a16="http://schemas.microsoft.com/office/drawing/2014/main" id="{BD52F0FD-41B1-46ED-907D-3331823951CC}"/>
                </a:ext>
              </a:extLst>
            </p:cNvPr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62;p26">
              <a:extLst>
                <a:ext uri="{FF2B5EF4-FFF2-40B4-BE49-F238E27FC236}">
                  <a16:creationId xmlns:a16="http://schemas.microsoft.com/office/drawing/2014/main" id="{BD02491F-25F6-4696-9074-CD6993BBE3B5}"/>
                </a:ext>
              </a:extLst>
            </p:cNvPr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63;p26">
              <a:extLst>
                <a:ext uri="{FF2B5EF4-FFF2-40B4-BE49-F238E27FC236}">
                  <a16:creationId xmlns:a16="http://schemas.microsoft.com/office/drawing/2014/main" id="{5E050662-2A2F-4D07-BBD0-A275174A28FD}"/>
                </a:ext>
              </a:extLst>
            </p:cNvPr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4;p26">
              <a:extLst>
                <a:ext uri="{FF2B5EF4-FFF2-40B4-BE49-F238E27FC236}">
                  <a16:creationId xmlns:a16="http://schemas.microsoft.com/office/drawing/2014/main" id="{09A7DB2E-8E81-4DD5-8D59-8DE865EF2F33}"/>
                </a:ext>
              </a:extLst>
            </p:cNvPr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5;p26">
              <a:extLst>
                <a:ext uri="{FF2B5EF4-FFF2-40B4-BE49-F238E27FC236}">
                  <a16:creationId xmlns:a16="http://schemas.microsoft.com/office/drawing/2014/main" id="{04B58563-ABAF-4877-9BC5-3E999E2AC95E}"/>
                </a:ext>
              </a:extLst>
            </p:cNvPr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66;p26">
              <a:extLst>
                <a:ext uri="{FF2B5EF4-FFF2-40B4-BE49-F238E27FC236}">
                  <a16:creationId xmlns:a16="http://schemas.microsoft.com/office/drawing/2014/main" id="{B50EAEA6-945A-4380-8831-1510D01AF00B}"/>
                </a:ext>
              </a:extLst>
            </p:cNvPr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67;p26">
              <a:extLst>
                <a:ext uri="{FF2B5EF4-FFF2-40B4-BE49-F238E27FC236}">
                  <a16:creationId xmlns:a16="http://schemas.microsoft.com/office/drawing/2014/main" id="{B924E8EC-1A23-4ED6-9F10-DA1F125051E4}"/>
                </a:ext>
              </a:extLst>
            </p:cNvPr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68;p26">
              <a:extLst>
                <a:ext uri="{FF2B5EF4-FFF2-40B4-BE49-F238E27FC236}">
                  <a16:creationId xmlns:a16="http://schemas.microsoft.com/office/drawing/2014/main" id="{AE1CE293-7448-46C6-A435-49C20CD6620B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69;p26">
              <a:extLst>
                <a:ext uri="{FF2B5EF4-FFF2-40B4-BE49-F238E27FC236}">
                  <a16:creationId xmlns:a16="http://schemas.microsoft.com/office/drawing/2014/main" id="{A4427FA5-C1F1-40EA-9FAE-62D01307E53C}"/>
                </a:ext>
              </a:extLst>
            </p:cNvPr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0;p26">
              <a:extLst>
                <a:ext uri="{FF2B5EF4-FFF2-40B4-BE49-F238E27FC236}">
                  <a16:creationId xmlns:a16="http://schemas.microsoft.com/office/drawing/2014/main" id="{05867B86-CAF4-4B6E-A50E-1B3F1611F3DB}"/>
                </a:ext>
              </a:extLst>
            </p:cNvPr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1;p26">
              <a:extLst>
                <a:ext uri="{FF2B5EF4-FFF2-40B4-BE49-F238E27FC236}">
                  <a16:creationId xmlns:a16="http://schemas.microsoft.com/office/drawing/2014/main" id="{8BE6A0F0-A813-4E0D-92AA-D8C0E6EE0AC2}"/>
                </a:ext>
              </a:extLst>
            </p:cNvPr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2;p26">
              <a:extLst>
                <a:ext uri="{FF2B5EF4-FFF2-40B4-BE49-F238E27FC236}">
                  <a16:creationId xmlns:a16="http://schemas.microsoft.com/office/drawing/2014/main" id="{19712BAB-C5BA-46F5-9047-3B08F5A8B437}"/>
                </a:ext>
              </a:extLst>
            </p:cNvPr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3;p26">
              <a:extLst>
                <a:ext uri="{FF2B5EF4-FFF2-40B4-BE49-F238E27FC236}">
                  <a16:creationId xmlns:a16="http://schemas.microsoft.com/office/drawing/2014/main" id="{4C4D6ED1-CBF7-4CCC-8A4B-4451126B8273}"/>
                </a:ext>
              </a:extLst>
            </p:cNvPr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4;p26">
              <a:extLst>
                <a:ext uri="{FF2B5EF4-FFF2-40B4-BE49-F238E27FC236}">
                  <a16:creationId xmlns:a16="http://schemas.microsoft.com/office/drawing/2014/main" id="{1C6BDC99-EFAE-4B51-A91A-C45FA5CB37EA}"/>
                </a:ext>
              </a:extLst>
            </p:cNvPr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5;p26">
              <a:extLst>
                <a:ext uri="{FF2B5EF4-FFF2-40B4-BE49-F238E27FC236}">
                  <a16:creationId xmlns:a16="http://schemas.microsoft.com/office/drawing/2014/main" id="{F024F914-A660-4C4F-8103-85D3CD689B08}"/>
                </a:ext>
              </a:extLst>
            </p:cNvPr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76;p26">
              <a:extLst>
                <a:ext uri="{FF2B5EF4-FFF2-40B4-BE49-F238E27FC236}">
                  <a16:creationId xmlns:a16="http://schemas.microsoft.com/office/drawing/2014/main" id="{DB173585-B83E-4A87-80F9-9EDB0DFD580E}"/>
                </a:ext>
              </a:extLst>
            </p:cNvPr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77;p26">
              <a:extLst>
                <a:ext uri="{FF2B5EF4-FFF2-40B4-BE49-F238E27FC236}">
                  <a16:creationId xmlns:a16="http://schemas.microsoft.com/office/drawing/2014/main" id="{5D9149F2-44B2-45C8-AD4A-9F54BC29EAEE}"/>
                </a:ext>
              </a:extLst>
            </p:cNvPr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09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996587" y="3196691"/>
            <a:ext cx="2251800" cy="739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VISUALIZAÇÃO &amp; EXPLORAÇÃO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89212" y="3808069"/>
            <a:ext cx="1914376" cy="89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Consultar e explorar os </a:t>
            </a:r>
            <a:r>
              <a:rPr lang="pt-PT" dirty="0" err="1"/>
              <a:t>datasets</a:t>
            </a:r>
            <a:r>
              <a:rPr lang="pt-PT" dirty="0"/>
              <a:t>, de forma a extrair conhecimento.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120742" y="3387297"/>
            <a:ext cx="1602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16682" y="3253415"/>
            <a:ext cx="2152500" cy="720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&amp; CONTEXTO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124230" y="3839769"/>
            <a:ext cx="1753200" cy="1111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e contextualização dos temas dos </a:t>
            </a:r>
            <a:r>
              <a:rPr lang="pt-PT" i="1" dirty="0" err="1"/>
              <a:t>datasets</a:t>
            </a:r>
            <a:r>
              <a:rPr lang="pt-PT" i="1" dirty="0"/>
              <a:t> </a:t>
            </a:r>
            <a:r>
              <a:rPr lang="pt-PT" dirty="0"/>
              <a:t>utilizados.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116682" y="26458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145014" y="3839769"/>
            <a:ext cx="1753200" cy="89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Preparação de ambos os </a:t>
            </a:r>
            <a:r>
              <a:rPr lang="pt-PT" dirty="0" err="1"/>
              <a:t>datasets</a:t>
            </a:r>
            <a:r>
              <a:rPr lang="pt-PT" dirty="0"/>
              <a:t> e seleção de dados.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170415" y="26486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ÍNDICE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015361" y="266155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38463" y="149624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185578" y="149664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132693" y="1517211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116683" y="1908298"/>
            <a:ext cx="121781" cy="1026488"/>
          </a:xfrm>
          <a:prstGeom prst="bentConnector3">
            <a:avLst>
              <a:gd name="adj1" fmla="val 3502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170416" y="1908695"/>
            <a:ext cx="15163" cy="1028829"/>
          </a:xfrm>
          <a:prstGeom prst="bentConnector3">
            <a:avLst>
              <a:gd name="adj1" fmla="val 23335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5015361" y="1929261"/>
            <a:ext cx="117332" cy="1021192"/>
          </a:xfrm>
          <a:prstGeom prst="bentConnector3">
            <a:avLst>
              <a:gd name="adj1" fmla="val 3669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09051" y="23413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69992" y="163870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319801" y="1602143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246148" y="1628882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83;p27">
            <a:extLst>
              <a:ext uri="{FF2B5EF4-FFF2-40B4-BE49-F238E27FC236}">
                <a16:creationId xmlns:a16="http://schemas.microsoft.com/office/drawing/2014/main" id="{04207443-A37B-4653-B0BE-CF1ED8F8C20E}"/>
              </a:ext>
            </a:extLst>
          </p:cNvPr>
          <p:cNvSpPr/>
          <p:nvPr/>
        </p:nvSpPr>
        <p:spPr>
          <a:xfrm>
            <a:off x="7267568" y="1496646"/>
            <a:ext cx="824100" cy="824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Google Shape;486;p27">
            <a:extLst>
              <a:ext uri="{FF2B5EF4-FFF2-40B4-BE49-F238E27FC236}">
                <a16:creationId xmlns:a16="http://schemas.microsoft.com/office/drawing/2014/main" id="{A7D5E9A1-44C8-4F04-808D-5BDFC1A192B5}"/>
              </a:ext>
            </a:extLst>
          </p:cNvPr>
          <p:cNvCxnSpPr>
            <a:cxnSpLocks/>
            <a:stCxn id="42" idx="1"/>
            <a:endCxn id="50" idx="1"/>
          </p:cNvCxnSpPr>
          <p:nvPr/>
        </p:nvCxnSpPr>
        <p:spPr>
          <a:xfrm rot="10800000" flipV="1">
            <a:off x="7127336" y="1908695"/>
            <a:ext cx="140233" cy="1046505"/>
          </a:xfrm>
          <a:prstGeom prst="bentConnector3">
            <a:avLst>
              <a:gd name="adj1" fmla="val 3113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480;p27">
            <a:extLst>
              <a:ext uri="{FF2B5EF4-FFF2-40B4-BE49-F238E27FC236}">
                <a16:creationId xmlns:a16="http://schemas.microsoft.com/office/drawing/2014/main" id="{D22071C7-3C9D-4944-A7A1-BD905B6A3308}"/>
              </a:ext>
            </a:extLst>
          </p:cNvPr>
          <p:cNvSpPr txBox="1">
            <a:spLocks/>
          </p:cNvSpPr>
          <p:nvPr/>
        </p:nvSpPr>
        <p:spPr>
          <a:xfrm>
            <a:off x="7127335" y="266630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0013FD1D-BF48-414B-962A-57B7671B6E2D}"/>
              </a:ext>
            </a:extLst>
          </p:cNvPr>
          <p:cNvSpPr txBox="1">
            <a:spLocks/>
          </p:cNvSpPr>
          <p:nvPr/>
        </p:nvSpPr>
        <p:spPr>
          <a:xfrm>
            <a:off x="7122692" y="3145584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CONCLUSÕES</a:t>
            </a:r>
          </a:p>
        </p:txBody>
      </p:sp>
      <p:sp>
        <p:nvSpPr>
          <p:cNvPr id="59" name="Google Shape;472;p27">
            <a:extLst>
              <a:ext uri="{FF2B5EF4-FFF2-40B4-BE49-F238E27FC236}">
                <a16:creationId xmlns:a16="http://schemas.microsoft.com/office/drawing/2014/main" id="{60F51B54-15BA-41AD-9299-D56B2ED968F0}"/>
              </a:ext>
            </a:extLst>
          </p:cNvPr>
          <p:cNvSpPr txBox="1">
            <a:spLocks/>
          </p:cNvSpPr>
          <p:nvPr/>
        </p:nvSpPr>
        <p:spPr>
          <a:xfrm>
            <a:off x="7073817" y="3822807"/>
            <a:ext cx="1907001" cy="121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err="1"/>
              <a:t>Análise</a:t>
            </a:r>
            <a:r>
              <a:rPr lang="en-US" dirty="0"/>
              <a:t> final e </a:t>
            </a:r>
            <a:r>
              <a:rPr lang="en-US" dirty="0" err="1"/>
              <a:t>crítica</a:t>
            </a:r>
            <a:r>
              <a:rPr lang="en-US" dirty="0"/>
              <a:t> à </a:t>
            </a:r>
            <a:r>
              <a:rPr lang="en-US" dirty="0" err="1"/>
              <a:t>exploração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final </a:t>
            </a:r>
            <a:r>
              <a:rPr lang="en-US" dirty="0" err="1"/>
              <a:t>retirado</a:t>
            </a:r>
            <a:r>
              <a:rPr lang="en-US" dirty="0"/>
              <a:t>.</a:t>
            </a:r>
          </a:p>
        </p:txBody>
      </p:sp>
      <p:grpSp>
        <p:nvGrpSpPr>
          <p:cNvPr id="83" name="Google Shape;13677;p64">
            <a:extLst>
              <a:ext uri="{FF2B5EF4-FFF2-40B4-BE49-F238E27FC236}">
                <a16:creationId xmlns:a16="http://schemas.microsoft.com/office/drawing/2014/main" id="{35233B54-1080-4210-9919-86097D3A4DED}"/>
              </a:ext>
            </a:extLst>
          </p:cNvPr>
          <p:cNvGrpSpPr/>
          <p:nvPr/>
        </p:nvGrpSpPr>
        <p:grpSpPr>
          <a:xfrm>
            <a:off x="7453786" y="1676939"/>
            <a:ext cx="526817" cy="488020"/>
            <a:chOff x="855096" y="1504485"/>
            <a:chExt cx="380910" cy="339594"/>
          </a:xfrm>
          <a:solidFill>
            <a:srgbClr val="002060"/>
          </a:solidFill>
        </p:grpSpPr>
        <p:sp>
          <p:nvSpPr>
            <p:cNvPr id="84" name="Google Shape;13678;p64">
              <a:extLst>
                <a:ext uri="{FF2B5EF4-FFF2-40B4-BE49-F238E27FC236}">
                  <a16:creationId xmlns:a16="http://schemas.microsoft.com/office/drawing/2014/main" id="{F76C187E-6B14-40D2-81A1-95FFE9BA139C}"/>
                </a:ext>
              </a:extLst>
            </p:cNvPr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679;p64">
              <a:extLst>
                <a:ext uri="{FF2B5EF4-FFF2-40B4-BE49-F238E27FC236}">
                  <a16:creationId xmlns:a16="http://schemas.microsoft.com/office/drawing/2014/main" id="{C4BB1B86-CF33-4603-86BC-0AA769F56884}"/>
                </a:ext>
              </a:extLst>
            </p:cNvPr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680;p64">
              <a:extLst>
                <a:ext uri="{FF2B5EF4-FFF2-40B4-BE49-F238E27FC236}">
                  <a16:creationId xmlns:a16="http://schemas.microsoft.com/office/drawing/2014/main" id="{133E0CC5-C230-43FE-A58E-8B7563D33E5E}"/>
                </a:ext>
              </a:extLst>
            </p:cNvPr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681;p64">
              <a:extLst>
                <a:ext uri="{FF2B5EF4-FFF2-40B4-BE49-F238E27FC236}">
                  <a16:creationId xmlns:a16="http://schemas.microsoft.com/office/drawing/2014/main" id="{78B4DE33-7CBD-4D97-84CB-644F4D33C401}"/>
                </a:ext>
              </a:extLst>
            </p:cNvPr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682;p64">
              <a:extLst>
                <a:ext uri="{FF2B5EF4-FFF2-40B4-BE49-F238E27FC236}">
                  <a16:creationId xmlns:a16="http://schemas.microsoft.com/office/drawing/2014/main" id="{BC669C37-73CC-45B8-8A93-BB3E17497103}"/>
                </a:ext>
              </a:extLst>
            </p:cNvPr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18426" y="1737956"/>
            <a:ext cx="3393174" cy="1672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&amp; CONTEXTO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289698" y="3421188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843987" y="1929562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6012" y="2183212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404006" y="29745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Problema</a:t>
            </a:r>
            <a:endParaRPr sz="3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B00EA0-CA4A-48F0-866E-016762799A09}"/>
              </a:ext>
            </a:extLst>
          </p:cNvPr>
          <p:cNvSpPr txBox="1"/>
          <p:nvPr/>
        </p:nvSpPr>
        <p:spPr>
          <a:xfrm>
            <a:off x="623213" y="1315128"/>
            <a:ext cx="5946662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objetivo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é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compreender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prever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qual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será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a taxa de “burn out” para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funcionários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que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trabalham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numa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empresa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tendo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em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conta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situação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pandémica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destes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últimos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tempos.</a:t>
            </a: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Será então o trabalho em casa uma bênção ou uma maldição?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O objetivo é então perceber como é que a taxa de “</a:t>
            </a:r>
            <a:r>
              <a:rPr lang="pt-PT" sz="1800" dirty="0" err="1">
                <a:solidFill>
                  <a:srgbClr val="FFFFFF"/>
                </a:solidFill>
                <a:latin typeface="Whitney"/>
                <a:sym typeface="Share Tech"/>
              </a:rPr>
              <a:t>burn</a:t>
            </a: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 out” é afetada com base nas várias condições fornecidas.</a:t>
            </a: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</p:txBody>
      </p:sp>
      <p:grpSp>
        <p:nvGrpSpPr>
          <p:cNvPr id="4" name="Google Shape;241;p16">
            <a:extLst>
              <a:ext uri="{FF2B5EF4-FFF2-40B4-BE49-F238E27FC236}">
                <a16:creationId xmlns:a16="http://schemas.microsoft.com/office/drawing/2014/main" id="{1FF42BBB-81BC-4A8E-A1F2-FDA10ABA3AEE}"/>
              </a:ext>
            </a:extLst>
          </p:cNvPr>
          <p:cNvGrpSpPr/>
          <p:nvPr/>
        </p:nvGrpSpPr>
        <p:grpSpPr>
          <a:xfrm>
            <a:off x="6569875" y="2559177"/>
            <a:ext cx="2240014" cy="2204329"/>
            <a:chOff x="3525722" y="1985800"/>
            <a:chExt cx="2702609" cy="2746178"/>
          </a:xfrm>
        </p:grpSpPr>
        <p:sp>
          <p:nvSpPr>
            <p:cNvPr id="5" name="Google Shape;242;p16">
              <a:extLst>
                <a:ext uri="{FF2B5EF4-FFF2-40B4-BE49-F238E27FC236}">
                  <a16:creationId xmlns:a16="http://schemas.microsoft.com/office/drawing/2014/main" id="{EB7535B6-BCF6-4C69-959C-05F916E5640D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3;p16">
              <a:extLst>
                <a:ext uri="{FF2B5EF4-FFF2-40B4-BE49-F238E27FC236}">
                  <a16:creationId xmlns:a16="http://schemas.microsoft.com/office/drawing/2014/main" id="{8E10827A-5A80-4F6B-8802-53B01E85E67A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4;p16">
              <a:extLst>
                <a:ext uri="{FF2B5EF4-FFF2-40B4-BE49-F238E27FC236}">
                  <a16:creationId xmlns:a16="http://schemas.microsoft.com/office/drawing/2014/main" id="{559601C1-7004-4C44-B26F-6F693EC9DB8D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;p16">
              <a:extLst>
                <a:ext uri="{FF2B5EF4-FFF2-40B4-BE49-F238E27FC236}">
                  <a16:creationId xmlns:a16="http://schemas.microsoft.com/office/drawing/2014/main" id="{ACBCCB62-333F-4FA4-9775-4A0238445D7E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;p16">
              <a:extLst>
                <a:ext uri="{FF2B5EF4-FFF2-40B4-BE49-F238E27FC236}">
                  <a16:creationId xmlns:a16="http://schemas.microsoft.com/office/drawing/2014/main" id="{65FCE102-1D99-4222-8B30-9DAEB3F5D132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;p16">
              <a:extLst>
                <a:ext uri="{FF2B5EF4-FFF2-40B4-BE49-F238E27FC236}">
                  <a16:creationId xmlns:a16="http://schemas.microsoft.com/office/drawing/2014/main" id="{D2C05A38-897D-43D7-86E0-0D78F1837450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;p16">
              <a:extLst>
                <a:ext uri="{FF2B5EF4-FFF2-40B4-BE49-F238E27FC236}">
                  <a16:creationId xmlns:a16="http://schemas.microsoft.com/office/drawing/2014/main" id="{8AFC70BF-1C9B-4C1C-8040-83373636871F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;p16">
              <a:extLst>
                <a:ext uri="{FF2B5EF4-FFF2-40B4-BE49-F238E27FC236}">
                  <a16:creationId xmlns:a16="http://schemas.microsoft.com/office/drawing/2014/main" id="{D9D2387D-B2B2-45F7-A2C0-5F0E899CF1BE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;p16">
              <a:extLst>
                <a:ext uri="{FF2B5EF4-FFF2-40B4-BE49-F238E27FC236}">
                  <a16:creationId xmlns:a16="http://schemas.microsoft.com/office/drawing/2014/main" id="{D69EA030-D31D-4631-B518-FF13D75A1591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;p16">
              <a:extLst>
                <a:ext uri="{FF2B5EF4-FFF2-40B4-BE49-F238E27FC236}">
                  <a16:creationId xmlns:a16="http://schemas.microsoft.com/office/drawing/2014/main" id="{34C7D5D6-BCAA-41F5-943E-C75BF52BC96F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;p16">
              <a:extLst>
                <a:ext uri="{FF2B5EF4-FFF2-40B4-BE49-F238E27FC236}">
                  <a16:creationId xmlns:a16="http://schemas.microsoft.com/office/drawing/2014/main" id="{72BE271B-BDB5-4F0A-8BA6-5936F1640DB4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;p16">
              <a:extLst>
                <a:ext uri="{FF2B5EF4-FFF2-40B4-BE49-F238E27FC236}">
                  <a16:creationId xmlns:a16="http://schemas.microsoft.com/office/drawing/2014/main" id="{5E7C301B-8105-4014-BF32-96BD814BEF44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;p16">
              <a:extLst>
                <a:ext uri="{FF2B5EF4-FFF2-40B4-BE49-F238E27FC236}">
                  <a16:creationId xmlns:a16="http://schemas.microsoft.com/office/drawing/2014/main" id="{61DC12E8-0267-4C2E-A248-DDCDDF01BB88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;p16">
              <a:extLst>
                <a:ext uri="{FF2B5EF4-FFF2-40B4-BE49-F238E27FC236}">
                  <a16:creationId xmlns:a16="http://schemas.microsoft.com/office/drawing/2014/main" id="{E7976761-322C-4959-9C98-CB215AC3E736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;p16">
              <a:extLst>
                <a:ext uri="{FF2B5EF4-FFF2-40B4-BE49-F238E27FC236}">
                  <a16:creationId xmlns:a16="http://schemas.microsoft.com/office/drawing/2014/main" id="{C7A84FE8-4DAE-426C-A3A4-64687F777CAB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16">
              <a:extLst>
                <a:ext uri="{FF2B5EF4-FFF2-40B4-BE49-F238E27FC236}">
                  <a16:creationId xmlns:a16="http://schemas.microsoft.com/office/drawing/2014/main" id="{2EFEDD5C-E817-4187-9E9A-104A65F2A804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16">
              <a:extLst>
                <a:ext uri="{FF2B5EF4-FFF2-40B4-BE49-F238E27FC236}">
                  <a16:creationId xmlns:a16="http://schemas.microsoft.com/office/drawing/2014/main" id="{97C9F03C-504E-4942-BBC4-70F9FD77610F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16">
              <a:extLst>
                <a:ext uri="{FF2B5EF4-FFF2-40B4-BE49-F238E27FC236}">
                  <a16:creationId xmlns:a16="http://schemas.microsoft.com/office/drawing/2014/main" id="{04ACAE97-FAFD-48ED-8D27-EDBA0AA517AB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16">
              <a:extLst>
                <a:ext uri="{FF2B5EF4-FFF2-40B4-BE49-F238E27FC236}">
                  <a16:creationId xmlns:a16="http://schemas.microsoft.com/office/drawing/2014/main" id="{1AF82B7C-123A-45EF-993F-5F6B9B0973E4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;p16">
              <a:extLst>
                <a:ext uri="{FF2B5EF4-FFF2-40B4-BE49-F238E27FC236}">
                  <a16:creationId xmlns:a16="http://schemas.microsoft.com/office/drawing/2014/main" id="{A5343C60-7819-4A4C-B8F4-4015815352A0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;p16">
              <a:extLst>
                <a:ext uri="{FF2B5EF4-FFF2-40B4-BE49-F238E27FC236}">
                  <a16:creationId xmlns:a16="http://schemas.microsoft.com/office/drawing/2014/main" id="{9BF6BF7F-31F1-42A7-A05C-4549AD677A7F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;p16">
              <a:extLst>
                <a:ext uri="{FF2B5EF4-FFF2-40B4-BE49-F238E27FC236}">
                  <a16:creationId xmlns:a16="http://schemas.microsoft.com/office/drawing/2014/main" id="{5A6FD449-12E1-4930-A4C0-4EB7A7851606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4;p16">
              <a:extLst>
                <a:ext uri="{FF2B5EF4-FFF2-40B4-BE49-F238E27FC236}">
                  <a16:creationId xmlns:a16="http://schemas.microsoft.com/office/drawing/2014/main" id="{1C5AAE75-64FB-459B-B30F-A9DCD3A6D76E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5;p16">
              <a:extLst>
                <a:ext uri="{FF2B5EF4-FFF2-40B4-BE49-F238E27FC236}">
                  <a16:creationId xmlns:a16="http://schemas.microsoft.com/office/drawing/2014/main" id="{657E57EA-5D25-42A8-942D-898B220148F0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;p16">
              <a:extLst>
                <a:ext uri="{FF2B5EF4-FFF2-40B4-BE49-F238E27FC236}">
                  <a16:creationId xmlns:a16="http://schemas.microsoft.com/office/drawing/2014/main" id="{67664EEE-8B5F-48F9-ABA8-F24F72AAC897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7;p16">
              <a:extLst>
                <a:ext uri="{FF2B5EF4-FFF2-40B4-BE49-F238E27FC236}">
                  <a16:creationId xmlns:a16="http://schemas.microsoft.com/office/drawing/2014/main" id="{BBBC6149-AA15-4E17-B79C-80877899DAD0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8;p16">
              <a:extLst>
                <a:ext uri="{FF2B5EF4-FFF2-40B4-BE49-F238E27FC236}">
                  <a16:creationId xmlns:a16="http://schemas.microsoft.com/office/drawing/2014/main" id="{F50FE777-DF45-4FD7-8ACE-8D76381CF970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;p16">
              <a:extLst>
                <a:ext uri="{FF2B5EF4-FFF2-40B4-BE49-F238E27FC236}">
                  <a16:creationId xmlns:a16="http://schemas.microsoft.com/office/drawing/2014/main" id="{6DD17CEF-A3A6-488B-93AE-A1C224919E42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;p16">
              <a:extLst>
                <a:ext uri="{FF2B5EF4-FFF2-40B4-BE49-F238E27FC236}">
                  <a16:creationId xmlns:a16="http://schemas.microsoft.com/office/drawing/2014/main" id="{7AE325A0-8461-44D6-A73E-608B2F167FB3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;p16">
              <a:extLst>
                <a:ext uri="{FF2B5EF4-FFF2-40B4-BE49-F238E27FC236}">
                  <a16:creationId xmlns:a16="http://schemas.microsoft.com/office/drawing/2014/main" id="{3C72B379-E9E7-47DA-8DE5-24D211F37837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;p16">
              <a:extLst>
                <a:ext uri="{FF2B5EF4-FFF2-40B4-BE49-F238E27FC236}">
                  <a16:creationId xmlns:a16="http://schemas.microsoft.com/office/drawing/2014/main" id="{AD600C4E-42DA-498E-B2ED-0846E29AA879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;p16">
              <a:extLst>
                <a:ext uri="{FF2B5EF4-FFF2-40B4-BE49-F238E27FC236}">
                  <a16:creationId xmlns:a16="http://schemas.microsoft.com/office/drawing/2014/main" id="{6E40C4E8-F789-4482-8FA8-FA80C593F9D0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4;p16">
              <a:extLst>
                <a:ext uri="{FF2B5EF4-FFF2-40B4-BE49-F238E27FC236}">
                  <a16:creationId xmlns:a16="http://schemas.microsoft.com/office/drawing/2014/main" id="{C5B99781-72FA-4A10-AC4F-DC08C5DDCC4E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;p16">
              <a:extLst>
                <a:ext uri="{FF2B5EF4-FFF2-40B4-BE49-F238E27FC236}">
                  <a16:creationId xmlns:a16="http://schemas.microsoft.com/office/drawing/2014/main" id="{A95BC763-5FE9-42B8-BC43-DB0A1B111F4B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6;p16">
              <a:extLst>
                <a:ext uri="{FF2B5EF4-FFF2-40B4-BE49-F238E27FC236}">
                  <a16:creationId xmlns:a16="http://schemas.microsoft.com/office/drawing/2014/main" id="{A4AFA35A-5F60-4E1B-89C3-890CFEC56720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;p16">
              <a:extLst>
                <a:ext uri="{FF2B5EF4-FFF2-40B4-BE49-F238E27FC236}">
                  <a16:creationId xmlns:a16="http://schemas.microsoft.com/office/drawing/2014/main" id="{36253844-AFB7-47F2-B736-B2D99CF39783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;p16">
              <a:extLst>
                <a:ext uri="{FF2B5EF4-FFF2-40B4-BE49-F238E27FC236}">
                  <a16:creationId xmlns:a16="http://schemas.microsoft.com/office/drawing/2014/main" id="{A6BB4B2B-5A83-46FE-A93F-B7F96D0000AA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9;p16">
              <a:extLst>
                <a:ext uri="{FF2B5EF4-FFF2-40B4-BE49-F238E27FC236}">
                  <a16:creationId xmlns:a16="http://schemas.microsoft.com/office/drawing/2014/main" id="{CB182B8A-738C-46C3-AA96-2716100054B9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;p16">
              <a:extLst>
                <a:ext uri="{FF2B5EF4-FFF2-40B4-BE49-F238E27FC236}">
                  <a16:creationId xmlns:a16="http://schemas.microsoft.com/office/drawing/2014/main" id="{D8CDD1B8-3817-432D-8C04-ABDBCF9BB23D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;p16">
              <a:extLst>
                <a:ext uri="{FF2B5EF4-FFF2-40B4-BE49-F238E27FC236}">
                  <a16:creationId xmlns:a16="http://schemas.microsoft.com/office/drawing/2014/main" id="{2B13A369-7F31-4619-9404-A275DD275784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;p16">
              <a:extLst>
                <a:ext uri="{FF2B5EF4-FFF2-40B4-BE49-F238E27FC236}">
                  <a16:creationId xmlns:a16="http://schemas.microsoft.com/office/drawing/2014/main" id="{9E9C768C-45C2-4668-9377-0A360951B3B9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3;p16">
              <a:extLst>
                <a:ext uri="{FF2B5EF4-FFF2-40B4-BE49-F238E27FC236}">
                  <a16:creationId xmlns:a16="http://schemas.microsoft.com/office/drawing/2014/main" id="{53FA792B-D38C-420A-B2AF-97877435A6C0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;p16">
              <a:extLst>
                <a:ext uri="{FF2B5EF4-FFF2-40B4-BE49-F238E27FC236}">
                  <a16:creationId xmlns:a16="http://schemas.microsoft.com/office/drawing/2014/main" id="{5E665EE6-FACF-44E0-82E0-42070FBB4FE1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5;p16">
              <a:extLst>
                <a:ext uri="{FF2B5EF4-FFF2-40B4-BE49-F238E27FC236}">
                  <a16:creationId xmlns:a16="http://schemas.microsoft.com/office/drawing/2014/main" id="{83DA1CAD-2AB1-4178-8BA7-355DDB9318D0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;p16">
              <a:extLst>
                <a:ext uri="{FF2B5EF4-FFF2-40B4-BE49-F238E27FC236}">
                  <a16:creationId xmlns:a16="http://schemas.microsoft.com/office/drawing/2014/main" id="{2383A7A6-B3DA-4781-9E50-90681A8C0338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7;p16">
              <a:extLst>
                <a:ext uri="{FF2B5EF4-FFF2-40B4-BE49-F238E27FC236}">
                  <a16:creationId xmlns:a16="http://schemas.microsoft.com/office/drawing/2014/main" id="{2F480269-26A4-473E-989C-AD9ABB32EFE5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8;p16">
              <a:extLst>
                <a:ext uri="{FF2B5EF4-FFF2-40B4-BE49-F238E27FC236}">
                  <a16:creationId xmlns:a16="http://schemas.microsoft.com/office/drawing/2014/main" id="{0C204D87-9E31-463C-835E-3BEAF64E4A67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9;p16">
              <a:extLst>
                <a:ext uri="{FF2B5EF4-FFF2-40B4-BE49-F238E27FC236}">
                  <a16:creationId xmlns:a16="http://schemas.microsoft.com/office/drawing/2014/main" id="{17ADD6F7-68F2-47AF-8192-E0064E01E62F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0;p16">
              <a:extLst>
                <a:ext uri="{FF2B5EF4-FFF2-40B4-BE49-F238E27FC236}">
                  <a16:creationId xmlns:a16="http://schemas.microsoft.com/office/drawing/2014/main" id="{96A5009B-784F-4FCF-B8F7-F834EF58E602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1;p16">
              <a:extLst>
                <a:ext uri="{FF2B5EF4-FFF2-40B4-BE49-F238E27FC236}">
                  <a16:creationId xmlns:a16="http://schemas.microsoft.com/office/drawing/2014/main" id="{4A3A8E0F-EDE6-44DD-A8B9-C468EBC36AF7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;p16">
              <a:extLst>
                <a:ext uri="{FF2B5EF4-FFF2-40B4-BE49-F238E27FC236}">
                  <a16:creationId xmlns:a16="http://schemas.microsoft.com/office/drawing/2014/main" id="{261E7178-B4D2-4DEC-8C8C-1D86988021CF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;p16">
              <a:extLst>
                <a:ext uri="{FF2B5EF4-FFF2-40B4-BE49-F238E27FC236}">
                  <a16:creationId xmlns:a16="http://schemas.microsoft.com/office/drawing/2014/main" id="{CB59D6B6-19DA-4BB6-9A43-6715C0B495DC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4;p16">
              <a:extLst>
                <a:ext uri="{FF2B5EF4-FFF2-40B4-BE49-F238E27FC236}">
                  <a16:creationId xmlns:a16="http://schemas.microsoft.com/office/drawing/2014/main" id="{87DCF268-E0FA-4D1E-AF91-EE0C0AD77FBC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5;p16">
              <a:extLst>
                <a:ext uri="{FF2B5EF4-FFF2-40B4-BE49-F238E27FC236}">
                  <a16:creationId xmlns:a16="http://schemas.microsoft.com/office/drawing/2014/main" id="{07C8641E-FFD4-4722-8D69-D7A581B5E18F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;p16">
              <a:extLst>
                <a:ext uri="{FF2B5EF4-FFF2-40B4-BE49-F238E27FC236}">
                  <a16:creationId xmlns:a16="http://schemas.microsoft.com/office/drawing/2014/main" id="{EC29B939-76F5-4EE5-84DB-572AAD9BC01A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;p16">
              <a:extLst>
                <a:ext uri="{FF2B5EF4-FFF2-40B4-BE49-F238E27FC236}">
                  <a16:creationId xmlns:a16="http://schemas.microsoft.com/office/drawing/2014/main" id="{65F81248-0594-4F14-AC61-689A7D82B458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8;p16">
              <a:extLst>
                <a:ext uri="{FF2B5EF4-FFF2-40B4-BE49-F238E27FC236}">
                  <a16:creationId xmlns:a16="http://schemas.microsoft.com/office/drawing/2014/main" id="{79FC0F52-90A3-4E56-85AC-01F549194625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841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48378" y="1259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801840319"/>
              </p:ext>
            </p:extLst>
          </p:nvPr>
        </p:nvGraphicFramePr>
        <p:xfrm>
          <a:off x="403860" y="697380"/>
          <a:ext cx="8397240" cy="441930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13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359">
                  <a:extLst>
                    <a:ext uri="{9D8B030D-6E8A-4147-A177-3AD203B41FA5}">
                      <a16:colId xmlns:a16="http://schemas.microsoft.com/office/drawing/2014/main" val="3911414913"/>
                    </a:ext>
                  </a:extLst>
                </a:gridCol>
              </a:tblGrid>
              <a:tr h="289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Exemplo(s)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Descrição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Emplyee ID</a:t>
                      </a:r>
                      <a:endParaRPr sz="12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Hexadecimal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ea typeface="Arial"/>
                          <a:cs typeface="Arial"/>
                          <a:sym typeface="Arial"/>
                        </a:rPr>
                        <a:t>Ex: fffe390032003000</a:t>
                      </a:r>
                      <a:endParaRPr sz="10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ID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único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atribuido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a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cada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endParaRPr sz="10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Date of Joining</a:t>
                      </a:r>
                      <a:endParaRPr sz="12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Ex: 2008-12-30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que o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se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juntou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à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organização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ategórico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Male/Female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Sexo/Género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Company Type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Categórico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Service/Product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 da organização do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398293"/>
                  </a:ext>
                </a:extLst>
              </a:tr>
              <a:tr h="255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WFH Setup Available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Categórico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Yes/No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Existem sistemas que permitam o trabalho a partir de casa?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2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Designation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Discreto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{0, 1, 2, 3, 4, 5}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Escalão do funcionário dentro da sua organização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29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Resource Allocation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Discreto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{1, 2, 3, 4, 5, 6, 7, 8, 9, 10)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Quantidade de recursos alocados / Número de horas de trabalho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398576"/>
                  </a:ext>
                </a:extLst>
              </a:tr>
              <a:tr h="255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Mental Fatigue Score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Contínuo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[0, 10]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Cansaço mental actual do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16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Burn Rate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Continuo</a:t>
                      </a:r>
                      <a:endParaRPr sz="1000">
                        <a:solidFill>
                          <a:schemeClr val="accent6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[0, 1]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Atributo alvo: taxa de </a:t>
                      </a:r>
                      <a:r>
                        <a:rPr lang="en" sz="1000" i="1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burn out</a:t>
                      </a: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associada ao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42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8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7194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9219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89719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88;p32">
            <a:extLst>
              <a:ext uri="{FF2B5EF4-FFF2-40B4-BE49-F238E27FC236}">
                <a16:creationId xmlns:a16="http://schemas.microsoft.com/office/drawing/2014/main" id="{2B3CCCC3-9195-4193-B2E2-0C92898D60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426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</a:t>
            </a:r>
            <a:r>
              <a:rPr lang="pt-PT" sz="3000"/>
              <a:t>ELEÇÃO DE ATRIBUTOS</a:t>
            </a:r>
          </a:p>
        </p:txBody>
      </p:sp>
      <p:graphicFrame>
        <p:nvGraphicFramePr>
          <p:cNvPr id="4" name="Google Shape;1243;p44">
            <a:extLst>
              <a:ext uri="{FF2B5EF4-FFF2-40B4-BE49-F238E27FC236}">
                <a16:creationId xmlns:a16="http://schemas.microsoft.com/office/drawing/2014/main" id="{7B6B3000-A929-4CE1-9CE3-18E14CB52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312270"/>
              </p:ext>
            </p:extLst>
          </p:nvPr>
        </p:nvGraphicFramePr>
        <p:xfrm>
          <a:off x="502920" y="1992675"/>
          <a:ext cx="8138160" cy="169155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219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495">
                  <a:extLst>
                    <a:ext uri="{9D8B030D-6E8A-4147-A177-3AD203B41FA5}">
                      <a16:colId xmlns:a16="http://schemas.microsoft.com/office/drawing/2014/main" val="3911414913"/>
                    </a:ext>
                  </a:extLst>
                </a:gridCol>
              </a:tblGrid>
              <a:tr h="2893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Atributo a remover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Exemplo(s)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Raciocínio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6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Employee</a:t>
                      </a:r>
                      <a:r>
                        <a:rPr lang="pt-PT" sz="16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ea typeface="Arial"/>
                          <a:cs typeface="Arial"/>
                          <a:sym typeface="Arial"/>
                        </a:rPr>
                        <a:t>Ex: fffe390032003000</a:t>
                      </a:r>
                      <a:endParaRPr sz="11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ID é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único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a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cada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Não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tem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relevância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estatística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 Pode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ainda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ser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utilizado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para identificação de um dado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trabalhador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</a:t>
                      </a:r>
                      <a:endParaRPr sz="11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Date </a:t>
                      </a:r>
                      <a:r>
                        <a:rPr lang="pt-PT" sz="14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of</a:t>
                      </a:r>
                      <a:r>
                        <a:rPr lang="pt-PT" sz="14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pt-PT" sz="14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Joining</a:t>
                      </a:r>
                      <a:endParaRPr lang="pt-PT" sz="140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Ex: 2008-12-30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0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TRANSFORMAÇÕES </a:t>
            </a:r>
            <a:r>
              <a:rPr lang="pt-PT" sz="3000"/>
              <a:t>DE ATRIBUTOS</a:t>
            </a:r>
          </a:p>
        </p:txBody>
      </p:sp>
      <p:sp>
        <p:nvSpPr>
          <p:cNvPr id="8" name="Google Shape;1167;p42">
            <a:extLst>
              <a:ext uri="{FF2B5EF4-FFF2-40B4-BE49-F238E27FC236}">
                <a16:creationId xmlns:a16="http://schemas.microsoft.com/office/drawing/2014/main" id="{CE62A844-B9CD-4F6C-B05F-656728C5DF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1977" y="888822"/>
            <a:ext cx="1689015" cy="555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11" name="Google Shape;1170;p42">
            <a:extLst>
              <a:ext uri="{FF2B5EF4-FFF2-40B4-BE49-F238E27FC236}">
                <a16:creationId xmlns:a16="http://schemas.microsoft.com/office/drawing/2014/main" id="{8DAF1B55-C97E-48C2-9FED-D85E71BBD75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490283" y="1072962"/>
            <a:ext cx="393609" cy="474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" name="Google Shape;1178;p42">
            <a:extLst>
              <a:ext uri="{FF2B5EF4-FFF2-40B4-BE49-F238E27FC236}">
                <a16:creationId xmlns:a16="http://schemas.microsoft.com/office/drawing/2014/main" id="{3536A5B7-7BEE-4701-A933-3082A4560B8E}"/>
              </a:ext>
            </a:extLst>
          </p:cNvPr>
          <p:cNvSpPr/>
          <p:nvPr/>
        </p:nvSpPr>
        <p:spPr>
          <a:xfrm>
            <a:off x="6851821" y="150822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82;p42">
            <a:extLst>
              <a:ext uri="{FF2B5EF4-FFF2-40B4-BE49-F238E27FC236}">
                <a16:creationId xmlns:a16="http://schemas.microsoft.com/office/drawing/2014/main" id="{CB542462-8557-4988-B3D1-252FFDDB5CDA}"/>
              </a:ext>
            </a:extLst>
          </p:cNvPr>
          <p:cNvSpPr/>
          <p:nvPr/>
        </p:nvSpPr>
        <p:spPr>
          <a:xfrm>
            <a:off x="6851821" y="100556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1183;p42">
            <a:extLst>
              <a:ext uri="{FF2B5EF4-FFF2-40B4-BE49-F238E27FC236}">
                <a16:creationId xmlns:a16="http://schemas.microsoft.com/office/drawing/2014/main" id="{ED478E44-DAE6-4D1E-9F95-261414C0DE63}"/>
              </a:ext>
            </a:extLst>
          </p:cNvPr>
          <p:cNvCxnSpPr>
            <a:cxnSpLocks/>
          </p:cNvCxnSpPr>
          <p:nvPr/>
        </p:nvCxnSpPr>
        <p:spPr>
          <a:xfrm>
            <a:off x="2783324" y="1782952"/>
            <a:ext cx="3707894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5" name="Google Shape;1184;p42">
            <a:extLst>
              <a:ext uri="{FF2B5EF4-FFF2-40B4-BE49-F238E27FC236}">
                <a16:creationId xmlns:a16="http://schemas.microsoft.com/office/drawing/2014/main" id="{5580B94C-5425-4D26-B494-3E284DBC286E}"/>
              </a:ext>
            </a:extLst>
          </p:cNvPr>
          <p:cNvCxnSpPr>
            <a:cxnSpLocks/>
            <a:stCxn id="138" idx="3"/>
            <a:endCxn id="11" idx="1"/>
          </p:cNvCxnSpPr>
          <p:nvPr/>
        </p:nvCxnSpPr>
        <p:spPr>
          <a:xfrm flipV="1">
            <a:off x="2771906" y="1310323"/>
            <a:ext cx="371837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6" name="Google Shape;1185;p42">
            <a:extLst>
              <a:ext uri="{FF2B5EF4-FFF2-40B4-BE49-F238E27FC236}">
                <a16:creationId xmlns:a16="http://schemas.microsoft.com/office/drawing/2014/main" id="{37D632FF-5D23-4263-9384-439A28CB300F}"/>
              </a:ext>
            </a:extLst>
          </p:cNvPr>
          <p:cNvGrpSpPr/>
          <p:nvPr/>
        </p:nvGrpSpPr>
        <p:grpSpPr>
          <a:xfrm>
            <a:off x="6927202" y="1539626"/>
            <a:ext cx="264813" cy="352693"/>
            <a:chOff x="6703732" y="3346936"/>
            <a:chExt cx="264813" cy="352693"/>
          </a:xfrm>
        </p:grpSpPr>
        <p:sp>
          <p:nvSpPr>
            <p:cNvPr id="27" name="Google Shape;1186;p42">
              <a:extLst>
                <a:ext uri="{FF2B5EF4-FFF2-40B4-BE49-F238E27FC236}">
                  <a16:creationId xmlns:a16="http://schemas.microsoft.com/office/drawing/2014/main" id="{815C8A85-1CE2-4806-8120-85B0D8D13C6C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7;p42">
              <a:extLst>
                <a:ext uri="{FF2B5EF4-FFF2-40B4-BE49-F238E27FC236}">
                  <a16:creationId xmlns:a16="http://schemas.microsoft.com/office/drawing/2014/main" id="{C2DE5062-E40C-4CC9-A1A0-4411F9404285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8;p42">
              <a:extLst>
                <a:ext uri="{FF2B5EF4-FFF2-40B4-BE49-F238E27FC236}">
                  <a16:creationId xmlns:a16="http://schemas.microsoft.com/office/drawing/2014/main" id="{D88B1B46-ED5C-40D1-9BE3-EB726FD60EEA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9;p42">
              <a:extLst>
                <a:ext uri="{FF2B5EF4-FFF2-40B4-BE49-F238E27FC236}">
                  <a16:creationId xmlns:a16="http://schemas.microsoft.com/office/drawing/2014/main" id="{7E269FB5-CADE-4C3E-AC66-4B38255B3702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0;p42">
              <a:extLst>
                <a:ext uri="{FF2B5EF4-FFF2-40B4-BE49-F238E27FC236}">
                  <a16:creationId xmlns:a16="http://schemas.microsoft.com/office/drawing/2014/main" id="{5B5EBAB5-5240-48B3-9ADD-9B3CC170AA4F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07;p42">
            <a:extLst>
              <a:ext uri="{FF2B5EF4-FFF2-40B4-BE49-F238E27FC236}">
                <a16:creationId xmlns:a16="http://schemas.microsoft.com/office/drawing/2014/main" id="{667BA461-1AE2-4187-8C56-C66AE517D418}"/>
              </a:ext>
            </a:extLst>
          </p:cNvPr>
          <p:cNvGrpSpPr/>
          <p:nvPr/>
        </p:nvGrpSpPr>
        <p:grpSpPr>
          <a:xfrm>
            <a:off x="6925572" y="1034678"/>
            <a:ext cx="279513" cy="357255"/>
            <a:chOff x="4897750" y="2415639"/>
            <a:chExt cx="279513" cy="357255"/>
          </a:xfrm>
        </p:grpSpPr>
        <p:sp>
          <p:nvSpPr>
            <p:cNvPr id="49" name="Google Shape;1208;p42">
              <a:extLst>
                <a:ext uri="{FF2B5EF4-FFF2-40B4-BE49-F238E27FC236}">
                  <a16:creationId xmlns:a16="http://schemas.microsoft.com/office/drawing/2014/main" id="{6ED9DCCD-2263-443F-BCAD-7ABA7F674D72}"/>
                </a:ext>
              </a:extLst>
            </p:cNvPr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9;p42">
              <a:extLst>
                <a:ext uri="{FF2B5EF4-FFF2-40B4-BE49-F238E27FC236}">
                  <a16:creationId xmlns:a16="http://schemas.microsoft.com/office/drawing/2014/main" id="{B2955EFA-2140-4933-A1A2-8394EBDAB825}"/>
                </a:ext>
              </a:extLst>
            </p:cNvPr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0;p42">
              <a:extLst>
                <a:ext uri="{FF2B5EF4-FFF2-40B4-BE49-F238E27FC236}">
                  <a16:creationId xmlns:a16="http://schemas.microsoft.com/office/drawing/2014/main" id="{6C394B1D-463B-43CE-BB0D-2B987DA913DE}"/>
                </a:ext>
              </a:extLst>
            </p:cNvPr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1;p42">
              <a:extLst>
                <a:ext uri="{FF2B5EF4-FFF2-40B4-BE49-F238E27FC236}">
                  <a16:creationId xmlns:a16="http://schemas.microsoft.com/office/drawing/2014/main" id="{CF452D14-7F7F-4992-A396-72BADBE7A916}"/>
                </a:ext>
              </a:extLst>
            </p:cNvPr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2;p42">
              <a:extLst>
                <a:ext uri="{FF2B5EF4-FFF2-40B4-BE49-F238E27FC236}">
                  <a16:creationId xmlns:a16="http://schemas.microsoft.com/office/drawing/2014/main" id="{CF12D4CE-D3C7-4A57-A176-1CC96597060D}"/>
                </a:ext>
              </a:extLst>
            </p:cNvPr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3;p42">
              <a:extLst>
                <a:ext uri="{FF2B5EF4-FFF2-40B4-BE49-F238E27FC236}">
                  <a16:creationId xmlns:a16="http://schemas.microsoft.com/office/drawing/2014/main" id="{AE2515C6-9BC0-402E-98D0-AB97AFD2FF5E}"/>
                </a:ext>
              </a:extLst>
            </p:cNvPr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4;p42">
              <a:extLst>
                <a:ext uri="{FF2B5EF4-FFF2-40B4-BE49-F238E27FC236}">
                  <a16:creationId xmlns:a16="http://schemas.microsoft.com/office/drawing/2014/main" id="{18EF55EE-9099-431B-81B7-BC8DBF5A4D83}"/>
                </a:ext>
              </a:extLst>
            </p:cNvPr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5;p42">
              <a:extLst>
                <a:ext uri="{FF2B5EF4-FFF2-40B4-BE49-F238E27FC236}">
                  <a16:creationId xmlns:a16="http://schemas.microsoft.com/office/drawing/2014/main" id="{3EF8FEFA-E5B6-4A26-9CA8-A6BE61C01A65}"/>
                </a:ext>
              </a:extLst>
            </p:cNvPr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167;p42">
            <a:extLst>
              <a:ext uri="{FF2B5EF4-FFF2-40B4-BE49-F238E27FC236}">
                <a16:creationId xmlns:a16="http://schemas.microsoft.com/office/drawing/2014/main" id="{7FCE9CEA-1767-4720-A814-6E255F760717}"/>
              </a:ext>
            </a:extLst>
          </p:cNvPr>
          <p:cNvSpPr txBox="1">
            <a:spLocks/>
          </p:cNvSpPr>
          <p:nvPr/>
        </p:nvSpPr>
        <p:spPr>
          <a:xfrm>
            <a:off x="2146510" y="992203"/>
            <a:ext cx="62539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M</a:t>
            </a:r>
            <a:r>
              <a:rPr lang="pt-PT" sz="1200"/>
              <a:t>ale</a:t>
            </a:r>
          </a:p>
        </p:txBody>
      </p:sp>
      <p:sp>
        <p:nvSpPr>
          <p:cNvPr id="139" name="Google Shape;1167;p42">
            <a:extLst>
              <a:ext uri="{FF2B5EF4-FFF2-40B4-BE49-F238E27FC236}">
                <a16:creationId xmlns:a16="http://schemas.microsoft.com/office/drawing/2014/main" id="{CB835FC9-83BB-4A19-9794-140719E2B739}"/>
              </a:ext>
            </a:extLst>
          </p:cNvPr>
          <p:cNvSpPr txBox="1">
            <a:spLocks/>
          </p:cNvSpPr>
          <p:nvPr/>
        </p:nvSpPr>
        <p:spPr>
          <a:xfrm>
            <a:off x="1952196" y="1464831"/>
            <a:ext cx="799378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Female</a:t>
            </a:r>
            <a:endParaRPr lang="pt-PT" sz="1200"/>
          </a:p>
        </p:txBody>
      </p:sp>
      <p:sp>
        <p:nvSpPr>
          <p:cNvPr id="152" name="Google Shape;1170;p42">
            <a:extLst>
              <a:ext uri="{FF2B5EF4-FFF2-40B4-BE49-F238E27FC236}">
                <a16:creationId xmlns:a16="http://schemas.microsoft.com/office/drawing/2014/main" id="{D0DF3122-4299-460E-AE66-D894BB6B6234}"/>
              </a:ext>
            </a:extLst>
          </p:cNvPr>
          <p:cNvSpPr txBox="1">
            <a:spLocks/>
          </p:cNvSpPr>
          <p:nvPr/>
        </p:nvSpPr>
        <p:spPr>
          <a:xfrm>
            <a:off x="6484868" y="1546114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sp>
        <p:nvSpPr>
          <p:cNvPr id="160" name="Google Shape;1167;p42">
            <a:extLst>
              <a:ext uri="{FF2B5EF4-FFF2-40B4-BE49-F238E27FC236}">
                <a16:creationId xmlns:a16="http://schemas.microsoft.com/office/drawing/2014/main" id="{D929C74F-79BD-4534-91A1-82F32D1E5161}"/>
              </a:ext>
            </a:extLst>
          </p:cNvPr>
          <p:cNvSpPr txBox="1">
            <a:spLocks/>
          </p:cNvSpPr>
          <p:nvPr/>
        </p:nvSpPr>
        <p:spPr>
          <a:xfrm>
            <a:off x="2970015" y="2224200"/>
            <a:ext cx="3225205" cy="55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err="1"/>
              <a:t>Company</a:t>
            </a:r>
            <a:r>
              <a:rPr lang="pt-PT"/>
              <a:t> </a:t>
            </a:r>
            <a:r>
              <a:rPr lang="pt-PT" err="1"/>
              <a:t>Type</a:t>
            </a:r>
            <a:endParaRPr lang="pt-PT"/>
          </a:p>
        </p:txBody>
      </p:sp>
      <p:sp>
        <p:nvSpPr>
          <p:cNvPr id="161" name="Google Shape;1170;p42">
            <a:extLst>
              <a:ext uri="{FF2B5EF4-FFF2-40B4-BE49-F238E27FC236}">
                <a16:creationId xmlns:a16="http://schemas.microsoft.com/office/drawing/2014/main" id="{F5ED928A-6A1F-42A1-BED6-2A4BFA37CA79}"/>
              </a:ext>
            </a:extLst>
          </p:cNvPr>
          <p:cNvSpPr txBox="1">
            <a:spLocks/>
          </p:cNvSpPr>
          <p:nvPr/>
        </p:nvSpPr>
        <p:spPr>
          <a:xfrm>
            <a:off x="6497297" y="2455816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0</a:t>
            </a:r>
          </a:p>
        </p:txBody>
      </p:sp>
      <p:sp>
        <p:nvSpPr>
          <p:cNvPr id="162" name="Google Shape;1178;p42">
            <a:extLst>
              <a:ext uri="{FF2B5EF4-FFF2-40B4-BE49-F238E27FC236}">
                <a16:creationId xmlns:a16="http://schemas.microsoft.com/office/drawing/2014/main" id="{71B2B534-70FC-45D0-BFB7-1AF65E2BB07B}"/>
              </a:ext>
            </a:extLst>
          </p:cNvPr>
          <p:cNvSpPr/>
          <p:nvPr/>
        </p:nvSpPr>
        <p:spPr>
          <a:xfrm>
            <a:off x="6858835" y="2951406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182;p42">
            <a:extLst>
              <a:ext uri="{FF2B5EF4-FFF2-40B4-BE49-F238E27FC236}">
                <a16:creationId xmlns:a16="http://schemas.microsoft.com/office/drawing/2014/main" id="{7176D116-2DCE-4A44-8C09-150C25743AA5}"/>
              </a:ext>
            </a:extLst>
          </p:cNvPr>
          <p:cNvSpPr/>
          <p:nvPr/>
        </p:nvSpPr>
        <p:spPr>
          <a:xfrm>
            <a:off x="6858835" y="244557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183;p42">
            <a:extLst>
              <a:ext uri="{FF2B5EF4-FFF2-40B4-BE49-F238E27FC236}">
                <a16:creationId xmlns:a16="http://schemas.microsoft.com/office/drawing/2014/main" id="{846DDADE-714D-4B21-8147-9C448401B242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2783988" y="3168984"/>
            <a:ext cx="3707894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65" name="Google Shape;1184;p42">
            <a:extLst>
              <a:ext uri="{FF2B5EF4-FFF2-40B4-BE49-F238E27FC236}">
                <a16:creationId xmlns:a16="http://schemas.microsoft.com/office/drawing/2014/main" id="{4051E066-A414-4026-8976-081024FB05BB}"/>
              </a:ext>
            </a:extLst>
          </p:cNvPr>
          <p:cNvCxnSpPr>
            <a:cxnSpLocks/>
            <a:stCxn id="186" idx="3"/>
            <a:endCxn id="161" idx="1"/>
          </p:cNvCxnSpPr>
          <p:nvPr/>
        </p:nvCxnSpPr>
        <p:spPr>
          <a:xfrm flipV="1">
            <a:off x="2778920" y="2693177"/>
            <a:ext cx="371837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172" name="Google Shape;1202;p42">
            <a:extLst>
              <a:ext uri="{FF2B5EF4-FFF2-40B4-BE49-F238E27FC236}">
                <a16:creationId xmlns:a16="http://schemas.microsoft.com/office/drawing/2014/main" id="{2AD3F5A6-45E0-4003-997A-12C042D50112}"/>
              </a:ext>
            </a:extLst>
          </p:cNvPr>
          <p:cNvGrpSpPr/>
          <p:nvPr/>
        </p:nvGrpSpPr>
        <p:grpSpPr>
          <a:xfrm>
            <a:off x="1914484" y="2485633"/>
            <a:ext cx="260283" cy="345914"/>
            <a:chOff x="8055961" y="2881842"/>
            <a:chExt cx="260283" cy="345914"/>
          </a:xfrm>
        </p:grpSpPr>
        <p:sp>
          <p:nvSpPr>
            <p:cNvPr id="173" name="Google Shape;1203;p42">
              <a:extLst>
                <a:ext uri="{FF2B5EF4-FFF2-40B4-BE49-F238E27FC236}">
                  <a16:creationId xmlns:a16="http://schemas.microsoft.com/office/drawing/2014/main" id="{F884962F-23EB-4023-9440-FCB12A857B2D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04;p42">
              <a:extLst>
                <a:ext uri="{FF2B5EF4-FFF2-40B4-BE49-F238E27FC236}">
                  <a16:creationId xmlns:a16="http://schemas.microsoft.com/office/drawing/2014/main" id="{8E0B0857-6C98-4E66-A3E0-259E70D0B385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05;p42">
              <a:extLst>
                <a:ext uri="{FF2B5EF4-FFF2-40B4-BE49-F238E27FC236}">
                  <a16:creationId xmlns:a16="http://schemas.microsoft.com/office/drawing/2014/main" id="{A9B251AE-8DA8-417C-9B84-AC032AE361DA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06;p42">
              <a:extLst>
                <a:ext uri="{FF2B5EF4-FFF2-40B4-BE49-F238E27FC236}">
                  <a16:creationId xmlns:a16="http://schemas.microsoft.com/office/drawing/2014/main" id="{A66EAFF5-35AB-4614-B81D-656AE16F0862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167;p42">
            <a:extLst>
              <a:ext uri="{FF2B5EF4-FFF2-40B4-BE49-F238E27FC236}">
                <a16:creationId xmlns:a16="http://schemas.microsoft.com/office/drawing/2014/main" id="{4DBC5C43-BD82-474C-AC94-9BE53F0F20B3}"/>
              </a:ext>
            </a:extLst>
          </p:cNvPr>
          <p:cNvSpPr txBox="1">
            <a:spLocks/>
          </p:cNvSpPr>
          <p:nvPr/>
        </p:nvSpPr>
        <p:spPr>
          <a:xfrm>
            <a:off x="1914484" y="2375057"/>
            <a:ext cx="86443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Service</a:t>
            </a:r>
            <a:endParaRPr lang="pt-PT" sz="1200"/>
          </a:p>
        </p:txBody>
      </p:sp>
      <p:sp>
        <p:nvSpPr>
          <p:cNvPr id="187" name="Google Shape;1167;p42">
            <a:extLst>
              <a:ext uri="{FF2B5EF4-FFF2-40B4-BE49-F238E27FC236}">
                <a16:creationId xmlns:a16="http://schemas.microsoft.com/office/drawing/2014/main" id="{33B988D1-864B-4B7E-92C7-50335BC529BF}"/>
              </a:ext>
            </a:extLst>
          </p:cNvPr>
          <p:cNvSpPr txBox="1">
            <a:spLocks/>
          </p:cNvSpPr>
          <p:nvPr/>
        </p:nvSpPr>
        <p:spPr>
          <a:xfrm>
            <a:off x="1585198" y="2850863"/>
            <a:ext cx="1198790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Product</a:t>
            </a:r>
            <a:endParaRPr lang="pt-PT"/>
          </a:p>
        </p:txBody>
      </p:sp>
      <p:sp>
        <p:nvSpPr>
          <p:cNvPr id="188" name="Google Shape;1170;p42">
            <a:extLst>
              <a:ext uri="{FF2B5EF4-FFF2-40B4-BE49-F238E27FC236}">
                <a16:creationId xmlns:a16="http://schemas.microsoft.com/office/drawing/2014/main" id="{1EF020A2-345B-4F59-A4A2-3533FCC75C7C}"/>
              </a:ext>
            </a:extLst>
          </p:cNvPr>
          <p:cNvSpPr txBox="1">
            <a:spLocks/>
          </p:cNvSpPr>
          <p:nvPr/>
        </p:nvSpPr>
        <p:spPr>
          <a:xfrm>
            <a:off x="6491882" y="2932146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grpSp>
        <p:nvGrpSpPr>
          <p:cNvPr id="192" name="Google Shape;12193;p62">
            <a:extLst>
              <a:ext uri="{FF2B5EF4-FFF2-40B4-BE49-F238E27FC236}">
                <a16:creationId xmlns:a16="http://schemas.microsoft.com/office/drawing/2014/main" id="{FAF727F2-5A65-4F82-B482-0B3AA0BFF34C}"/>
              </a:ext>
            </a:extLst>
          </p:cNvPr>
          <p:cNvGrpSpPr/>
          <p:nvPr/>
        </p:nvGrpSpPr>
        <p:grpSpPr>
          <a:xfrm>
            <a:off x="6911295" y="2988983"/>
            <a:ext cx="315091" cy="359397"/>
            <a:chOff x="4017435" y="1499912"/>
            <a:chExt cx="315091" cy="359397"/>
          </a:xfrm>
          <a:solidFill>
            <a:schemeClr val="bg2"/>
          </a:solidFill>
        </p:grpSpPr>
        <p:sp>
          <p:nvSpPr>
            <p:cNvPr id="193" name="Google Shape;12194;p62">
              <a:extLst>
                <a:ext uri="{FF2B5EF4-FFF2-40B4-BE49-F238E27FC236}">
                  <a16:creationId xmlns:a16="http://schemas.microsoft.com/office/drawing/2014/main" id="{F6A30E92-93C4-45F2-8B59-1FAEF86D84C8}"/>
                </a:ext>
              </a:extLst>
            </p:cNvPr>
            <p:cNvSpPr/>
            <p:nvPr/>
          </p:nvSpPr>
          <p:spPr>
            <a:xfrm>
              <a:off x="4017816" y="1499912"/>
              <a:ext cx="314710" cy="359397"/>
            </a:xfrm>
            <a:custGeom>
              <a:avLst/>
              <a:gdLst/>
              <a:ahLst/>
              <a:cxnLst/>
              <a:rect l="l" t="t" r="r" b="b"/>
              <a:pathLst>
                <a:path w="9895" h="11300" extrusionOk="0">
                  <a:moveTo>
                    <a:pt x="4929" y="0"/>
                  </a:moveTo>
                  <a:cubicBezTo>
                    <a:pt x="4810" y="0"/>
                    <a:pt x="4691" y="24"/>
                    <a:pt x="4584" y="84"/>
                  </a:cubicBezTo>
                  <a:lnTo>
                    <a:pt x="4048" y="405"/>
                  </a:lnTo>
                  <a:cubicBezTo>
                    <a:pt x="3977" y="441"/>
                    <a:pt x="3941" y="548"/>
                    <a:pt x="3989" y="643"/>
                  </a:cubicBezTo>
                  <a:cubicBezTo>
                    <a:pt x="4022" y="693"/>
                    <a:pt x="4077" y="719"/>
                    <a:pt x="4140" y="719"/>
                  </a:cubicBezTo>
                  <a:cubicBezTo>
                    <a:pt x="4168" y="719"/>
                    <a:pt x="4197" y="714"/>
                    <a:pt x="4227" y="703"/>
                  </a:cubicBezTo>
                  <a:lnTo>
                    <a:pt x="4763" y="381"/>
                  </a:lnTo>
                  <a:cubicBezTo>
                    <a:pt x="4816" y="352"/>
                    <a:pt x="4876" y="337"/>
                    <a:pt x="4935" y="337"/>
                  </a:cubicBezTo>
                  <a:cubicBezTo>
                    <a:pt x="4995" y="337"/>
                    <a:pt x="5054" y="352"/>
                    <a:pt x="5108" y="381"/>
                  </a:cubicBezTo>
                  <a:lnTo>
                    <a:pt x="9335" y="2822"/>
                  </a:lnTo>
                  <a:cubicBezTo>
                    <a:pt x="9346" y="2846"/>
                    <a:pt x="9358" y="2846"/>
                    <a:pt x="9370" y="2858"/>
                  </a:cubicBezTo>
                  <a:lnTo>
                    <a:pt x="4941" y="5382"/>
                  </a:lnTo>
                  <a:lnTo>
                    <a:pt x="4298" y="5013"/>
                  </a:lnTo>
                  <a:cubicBezTo>
                    <a:pt x="4276" y="4998"/>
                    <a:pt x="4250" y="4991"/>
                    <a:pt x="4223" y="4991"/>
                  </a:cubicBezTo>
                  <a:cubicBezTo>
                    <a:pt x="4165" y="4991"/>
                    <a:pt x="4105" y="5023"/>
                    <a:pt x="4072" y="5072"/>
                  </a:cubicBezTo>
                  <a:cubicBezTo>
                    <a:pt x="4036" y="5144"/>
                    <a:pt x="4060" y="5251"/>
                    <a:pt x="4132" y="5299"/>
                  </a:cubicBezTo>
                  <a:lnTo>
                    <a:pt x="4774" y="5668"/>
                  </a:lnTo>
                  <a:lnTo>
                    <a:pt x="4774" y="10823"/>
                  </a:lnTo>
                  <a:lnTo>
                    <a:pt x="488" y="8347"/>
                  </a:lnTo>
                  <a:cubicBezTo>
                    <a:pt x="381" y="8287"/>
                    <a:pt x="322" y="8180"/>
                    <a:pt x="322" y="8073"/>
                  </a:cubicBezTo>
                  <a:lnTo>
                    <a:pt x="322" y="7704"/>
                  </a:lnTo>
                  <a:cubicBezTo>
                    <a:pt x="322" y="7620"/>
                    <a:pt x="250" y="7537"/>
                    <a:pt x="167" y="7537"/>
                  </a:cubicBezTo>
                  <a:cubicBezTo>
                    <a:pt x="72" y="7537"/>
                    <a:pt x="0" y="7620"/>
                    <a:pt x="0" y="7704"/>
                  </a:cubicBezTo>
                  <a:lnTo>
                    <a:pt x="0" y="8073"/>
                  </a:lnTo>
                  <a:cubicBezTo>
                    <a:pt x="0" y="8323"/>
                    <a:pt x="119" y="8525"/>
                    <a:pt x="322" y="8644"/>
                  </a:cubicBezTo>
                  <a:lnTo>
                    <a:pt x="4870" y="11264"/>
                  </a:lnTo>
                  <a:cubicBezTo>
                    <a:pt x="4894" y="11276"/>
                    <a:pt x="4929" y="11299"/>
                    <a:pt x="4953" y="11299"/>
                  </a:cubicBezTo>
                  <a:cubicBezTo>
                    <a:pt x="4989" y="11299"/>
                    <a:pt x="5013" y="11276"/>
                    <a:pt x="5048" y="11264"/>
                  </a:cubicBezTo>
                  <a:lnTo>
                    <a:pt x="6715" y="10311"/>
                  </a:lnTo>
                  <a:cubicBezTo>
                    <a:pt x="6787" y="10263"/>
                    <a:pt x="6810" y="10168"/>
                    <a:pt x="6775" y="10073"/>
                  </a:cubicBezTo>
                  <a:cubicBezTo>
                    <a:pt x="6742" y="10024"/>
                    <a:pt x="6681" y="9992"/>
                    <a:pt x="6620" y="9992"/>
                  </a:cubicBezTo>
                  <a:cubicBezTo>
                    <a:pt x="6591" y="9992"/>
                    <a:pt x="6563" y="9999"/>
                    <a:pt x="6537" y="10013"/>
                  </a:cubicBezTo>
                  <a:lnTo>
                    <a:pt x="5120" y="10835"/>
                  </a:lnTo>
                  <a:lnTo>
                    <a:pt x="5120" y="5680"/>
                  </a:lnTo>
                  <a:lnTo>
                    <a:pt x="9549" y="3155"/>
                  </a:lnTo>
                  <a:lnTo>
                    <a:pt x="9549" y="3167"/>
                  </a:lnTo>
                  <a:lnTo>
                    <a:pt x="9549" y="3179"/>
                  </a:lnTo>
                  <a:lnTo>
                    <a:pt x="9549" y="3215"/>
                  </a:lnTo>
                  <a:lnTo>
                    <a:pt x="9549" y="8108"/>
                  </a:lnTo>
                  <a:cubicBezTo>
                    <a:pt x="9549" y="8228"/>
                    <a:pt x="9489" y="8335"/>
                    <a:pt x="9394" y="8382"/>
                  </a:cubicBezTo>
                  <a:lnTo>
                    <a:pt x="7096" y="9704"/>
                  </a:lnTo>
                  <a:cubicBezTo>
                    <a:pt x="7025" y="9752"/>
                    <a:pt x="6989" y="9847"/>
                    <a:pt x="7037" y="9942"/>
                  </a:cubicBezTo>
                  <a:cubicBezTo>
                    <a:pt x="7069" y="9991"/>
                    <a:pt x="7130" y="10023"/>
                    <a:pt x="7192" y="10023"/>
                  </a:cubicBezTo>
                  <a:cubicBezTo>
                    <a:pt x="7220" y="10023"/>
                    <a:pt x="7249" y="10017"/>
                    <a:pt x="7275" y="10002"/>
                  </a:cubicBezTo>
                  <a:lnTo>
                    <a:pt x="9573" y="8680"/>
                  </a:lnTo>
                  <a:cubicBezTo>
                    <a:pt x="9775" y="8561"/>
                    <a:pt x="9894" y="8347"/>
                    <a:pt x="9894" y="8108"/>
                  </a:cubicBezTo>
                  <a:lnTo>
                    <a:pt x="9894" y="3215"/>
                  </a:lnTo>
                  <a:cubicBezTo>
                    <a:pt x="9882" y="3060"/>
                    <a:pt x="9847" y="2929"/>
                    <a:pt x="9775" y="2810"/>
                  </a:cubicBezTo>
                  <a:cubicBezTo>
                    <a:pt x="9704" y="2691"/>
                    <a:pt x="9608" y="2608"/>
                    <a:pt x="9489" y="2524"/>
                  </a:cubicBezTo>
                  <a:lnTo>
                    <a:pt x="5263" y="84"/>
                  </a:lnTo>
                  <a:cubicBezTo>
                    <a:pt x="5167" y="24"/>
                    <a:pt x="5048" y="0"/>
                    <a:pt x="4929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195;p62">
              <a:extLst>
                <a:ext uri="{FF2B5EF4-FFF2-40B4-BE49-F238E27FC236}">
                  <a16:creationId xmlns:a16="http://schemas.microsoft.com/office/drawing/2014/main" id="{E3816BE1-1171-4584-B2DA-3AEAF38DDE4D}"/>
                </a:ext>
              </a:extLst>
            </p:cNvPr>
            <p:cNvSpPr/>
            <p:nvPr/>
          </p:nvSpPr>
          <p:spPr>
            <a:xfrm>
              <a:off x="4017435" y="1522302"/>
              <a:ext cx="121591" cy="207114"/>
            </a:xfrm>
            <a:custGeom>
              <a:avLst/>
              <a:gdLst/>
              <a:ahLst/>
              <a:cxnLst/>
              <a:rect l="l" t="t" r="r" b="b"/>
              <a:pathLst>
                <a:path w="3823" h="6512" extrusionOk="0">
                  <a:moveTo>
                    <a:pt x="3552" y="1"/>
                  </a:moveTo>
                  <a:cubicBezTo>
                    <a:pt x="3525" y="1"/>
                    <a:pt x="3499" y="8"/>
                    <a:pt x="3477" y="23"/>
                  </a:cubicBezTo>
                  <a:lnTo>
                    <a:pt x="429" y="1809"/>
                  </a:lnTo>
                  <a:cubicBezTo>
                    <a:pt x="298" y="1880"/>
                    <a:pt x="191" y="1987"/>
                    <a:pt x="119" y="2118"/>
                  </a:cubicBezTo>
                  <a:cubicBezTo>
                    <a:pt x="36" y="2261"/>
                    <a:pt x="0" y="2404"/>
                    <a:pt x="0" y="2559"/>
                  </a:cubicBezTo>
                  <a:lnTo>
                    <a:pt x="0" y="6345"/>
                  </a:lnTo>
                  <a:cubicBezTo>
                    <a:pt x="0" y="6440"/>
                    <a:pt x="72" y="6512"/>
                    <a:pt x="155" y="6512"/>
                  </a:cubicBezTo>
                  <a:cubicBezTo>
                    <a:pt x="250" y="6512"/>
                    <a:pt x="322" y="6440"/>
                    <a:pt x="322" y="6345"/>
                  </a:cubicBezTo>
                  <a:lnTo>
                    <a:pt x="322" y="2559"/>
                  </a:lnTo>
                  <a:lnTo>
                    <a:pt x="322" y="2511"/>
                  </a:lnTo>
                  <a:lnTo>
                    <a:pt x="322" y="2487"/>
                  </a:lnTo>
                  <a:lnTo>
                    <a:pt x="322" y="2451"/>
                  </a:lnTo>
                  <a:lnTo>
                    <a:pt x="3524" y="4273"/>
                  </a:lnTo>
                  <a:cubicBezTo>
                    <a:pt x="3550" y="4290"/>
                    <a:pt x="3580" y="4298"/>
                    <a:pt x="3610" y="4298"/>
                  </a:cubicBezTo>
                  <a:cubicBezTo>
                    <a:pt x="3664" y="4298"/>
                    <a:pt x="3720" y="4272"/>
                    <a:pt x="3751" y="4226"/>
                  </a:cubicBezTo>
                  <a:cubicBezTo>
                    <a:pt x="3822" y="4130"/>
                    <a:pt x="3810" y="4023"/>
                    <a:pt x="3715" y="3987"/>
                  </a:cubicBezTo>
                  <a:lnTo>
                    <a:pt x="512" y="2154"/>
                  </a:lnTo>
                  <a:cubicBezTo>
                    <a:pt x="548" y="2142"/>
                    <a:pt x="560" y="2106"/>
                    <a:pt x="595" y="2094"/>
                  </a:cubicBezTo>
                  <a:lnTo>
                    <a:pt x="3643" y="320"/>
                  </a:lnTo>
                  <a:cubicBezTo>
                    <a:pt x="3715" y="273"/>
                    <a:pt x="3751" y="177"/>
                    <a:pt x="3703" y="82"/>
                  </a:cubicBezTo>
                  <a:cubicBezTo>
                    <a:pt x="3670" y="33"/>
                    <a:pt x="3610" y="1"/>
                    <a:pt x="355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1346;p60">
            <a:extLst>
              <a:ext uri="{FF2B5EF4-FFF2-40B4-BE49-F238E27FC236}">
                <a16:creationId xmlns:a16="http://schemas.microsoft.com/office/drawing/2014/main" id="{D6613C65-6099-4B31-80B0-9ECCC674A4CB}"/>
              </a:ext>
            </a:extLst>
          </p:cNvPr>
          <p:cNvGrpSpPr/>
          <p:nvPr/>
        </p:nvGrpSpPr>
        <p:grpSpPr>
          <a:xfrm>
            <a:off x="6914671" y="2502825"/>
            <a:ext cx="300233" cy="301831"/>
            <a:chOff x="3095745" y="3805393"/>
            <a:chExt cx="352840" cy="354718"/>
          </a:xfrm>
          <a:solidFill>
            <a:schemeClr val="bg2"/>
          </a:solidFill>
        </p:grpSpPr>
        <p:sp>
          <p:nvSpPr>
            <p:cNvPr id="196" name="Google Shape;11347;p60">
              <a:extLst>
                <a:ext uri="{FF2B5EF4-FFF2-40B4-BE49-F238E27FC236}">
                  <a16:creationId xmlns:a16="http://schemas.microsoft.com/office/drawing/2014/main" id="{995DA935-B0AE-4301-AF7C-9B8679D2CB0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348;p60">
              <a:extLst>
                <a:ext uri="{FF2B5EF4-FFF2-40B4-BE49-F238E27FC236}">
                  <a16:creationId xmlns:a16="http://schemas.microsoft.com/office/drawing/2014/main" id="{B371E7EB-75E3-46A8-90E7-14722B337378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349;p60">
              <a:extLst>
                <a:ext uri="{FF2B5EF4-FFF2-40B4-BE49-F238E27FC236}">
                  <a16:creationId xmlns:a16="http://schemas.microsoft.com/office/drawing/2014/main" id="{F67F0A83-D13B-49E5-BBCF-C2F31AB309F9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350;p60">
              <a:extLst>
                <a:ext uri="{FF2B5EF4-FFF2-40B4-BE49-F238E27FC236}">
                  <a16:creationId xmlns:a16="http://schemas.microsoft.com/office/drawing/2014/main" id="{185FE0C9-42EE-4253-8A65-6EF5B4F4C7B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351;p60">
              <a:extLst>
                <a:ext uri="{FF2B5EF4-FFF2-40B4-BE49-F238E27FC236}">
                  <a16:creationId xmlns:a16="http://schemas.microsoft.com/office/drawing/2014/main" id="{C689C5D7-BF22-4A5C-8C48-71C208E0AEE8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352;p60">
              <a:extLst>
                <a:ext uri="{FF2B5EF4-FFF2-40B4-BE49-F238E27FC236}">
                  <a16:creationId xmlns:a16="http://schemas.microsoft.com/office/drawing/2014/main" id="{CAF7F750-C672-4DF3-AC76-861C7DDB4C62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1167;p42">
            <a:extLst>
              <a:ext uri="{FF2B5EF4-FFF2-40B4-BE49-F238E27FC236}">
                <a16:creationId xmlns:a16="http://schemas.microsoft.com/office/drawing/2014/main" id="{02F78AB6-A6FE-456F-BB62-F2B0EB6D9695}"/>
              </a:ext>
            </a:extLst>
          </p:cNvPr>
          <p:cNvSpPr txBox="1">
            <a:spLocks/>
          </p:cNvSpPr>
          <p:nvPr/>
        </p:nvSpPr>
        <p:spPr>
          <a:xfrm>
            <a:off x="2905936" y="3718550"/>
            <a:ext cx="3225205" cy="55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/>
              <a:t>WFH Setup </a:t>
            </a:r>
            <a:r>
              <a:rPr lang="pt-PT" err="1"/>
              <a:t>Available</a:t>
            </a:r>
            <a:endParaRPr lang="pt-PT"/>
          </a:p>
        </p:txBody>
      </p:sp>
      <p:sp>
        <p:nvSpPr>
          <p:cNvPr id="205" name="Google Shape;1170;p42">
            <a:extLst>
              <a:ext uri="{FF2B5EF4-FFF2-40B4-BE49-F238E27FC236}">
                <a16:creationId xmlns:a16="http://schemas.microsoft.com/office/drawing/2014/main" id="{762795CE-B908-4E7D-95A6-0CB13490413B}"/>
              </a:ext>
            </a:extLst>
          </p:cNvPr>
          <p:cNvSpPr txBox="1">
            <a:spLocks/>
          </p:cNvSpPr>
          <p:nvPr/>
        </p:nvSpPr>
        <p:spPr>
          <a:xfrm>
            <a:off x="6515683" y="3960055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0</a:t>
            </a:r>
          </a:p>
        </p:txBody>
      </p:sp>
      <p:sp>
        <p:nvSpPr>
          <p:cNvPr id="206" name="Google Shape;1178;p42">
            <a:extLst>
              <a:ext uri="{FF2B5EF4-FFF2-40B4-BE49-F238E27FC236}">
                <a16:creationId xmlns:a16="http://schemas.microsoft.com/office/drawing/2014/main" id="{8EB50632-3B0A-4243-9D76-BD5A1A974373}"/>
              </a:ext>
            </a:extLst>
          </p:cNvPr>
          <p:cNvSpPr/>
          <p:nvPr/>
        </p:nvSpPr>
        <p:spPr>
          <a:xfrm>
            <a:off x="6877221" y="4442945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182;p42">
            <a:extLst>
              <a:ext uri="{FF2B5EF4-FFF2-40B4-BE49-F238E27FC236}">
                <a16:creationId xmlns:a16="http://schemas.microsoft.com/office/drawing/2014/main" id="{8EAD390F-CF0F-483A-8C44-A990372BDEA4}"/>
              </a:ext>
            </a:extLst>
          </p:cNvPr>
          <p:cNvSpPr/>
          <p:nvPr/>
        </p:nvSpPr>
        <p:spPr>
          <a:xfrm>
            <a:off x="6877221" y="394981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1183;p42">
            <a:extLst>
              <a:ext uri="{FF2B5EF4-FFF2-40B4-BE49-F238E27FC236}">
                <a16:creationId xmlns:a16="http://schemas.microsoft.com/office/drawing/2014/main" id="{42598B41-CB20-4B50-9AA9-B3C528EA5737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2802374" y="4660523"/>
            <a:ext cx="3707894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09" name="Google Shape;1184;p42">
            <a:extLst>
              <a:ext uri="{FF2B5EF4-FFF2-40B4-BE49-F238E27FC236}">
                <a16:creationId xmlns:a16="http://schemas.microsoft.com/office/drawing/2014/main" id="{744EBFB9-C3E5-4888-9C70-3EE7B0BDD814}"/>
              </a:ext>
            </a:extLst>
          </p:cNvPr>
          <p:cNvCxnSpPr>
            <a:cxnSpLocks/>
            <a:stCxn id="215" idx="3"/>
            <a:endCxn id="205" idx="1"/>
          </p:cNvCxnSpPr>
          <p:nvPr/>
        </p:nvCxnSpPr>
        <p:spPr>
          <a:xfrm flipV="1">
            <a:off x="2797306" y="4197416"/>
            <a:ext cx="371837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10" name="Google Shape;1202;p42">
            <a:extLst>
              <a:ext uri="{FF2B5EF4-FFF2-40B4-BE49-F238E27FC236}">
                <a16:creationId xmlns:a16="http://schemas.microsoft.com/office/drawing/2014/main" id="{0BB3C88A-06F9-424B-90D2-D16C87BA1939}"/>
              </a:ext>
            </a:extLst>
          </p:cNvPr>
          <p:cNvGrpSpPr/>
          <p:nvPr/>
        </p:nvGrpSpPr>
        <p:grpSpPr>
          <a:xfrm>
            <a:off x="1932870" y="3989872"/>
            <a:ext cx="260283" cy="345914"/>
            <a:chOff x="8055961" y="2881842"/>
            <a:chExt cx="260283" cy="345914"/>
          </a:xfrm>
        </p:grpSpPr>
        <p:sp>
          <p:nvSpPr>
            <p:cNvPr id="211" name="Google Shape;1203;p42">
              <a:extLst>
                <a:ext uri="{FF2B5EF4-FFF2-40B4-BE49-F238E27FC236}">
                  <a16:creationId xmlns:a16="http://schemas.microsoft.com/office/drawing/2014/main" id="{EAB48E60-5FBF-41C7-85D2-0C0980065F12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04;p42">
              <a:extLst>
                <a:ext uri="{FF2B5EF4-FFF2-40B4-BE49-F238E27FC236}">
                  <a16:creationId xmlns:a16="http://schemas.microsoft.com/office/drawing/2014/main" id="{06889DB1-2379-4A97-ADA1-BD43D1C908A1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05;p42">
              <a:extLst>
                <a:ext uri="{FF2B5EF4-FFF2-40B4-BE49-F238E27FC236}">
                  <a16:creationId xmlns:a16="http://schemas.microsoft.com/office/drawing/2014/main" id="{73FDBF21-98D2-4056-935E-0786526DB378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06;p42">
              <a:extLst>
                <a:ext uri="{FF2B5EF4-FFF2-40B4-BE49-F238E27FC236}">
                  <a16:creationId xmlns:a16="http://schemas.microsoft.com/office/drawing/2014/main" id="{E2C1F84E-9D21-43E6-8A59-81756909E4E0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1167;p42">
            <a:extLst>
              <a:ext uri="{FF2B5EF4-FFF2-40B4-BE49-F238E27FC236}">
                <a16:creationId xmlns:a16="http://schemas.microsoft.com/office/drawing/2014/main" id="{EB6162A5-4788-4D43-A3EC-D5F146D7ECE2}"/>
              </a:ext>
            </a:extLst>
          </p:cNvPr>
          <p:cNvSpPr txBox="1">
            <a:spLocks/>
          </p:cNvSpPr>
          <p:nvPr/>
        </p:nvSpPr>
        <p:spPr>
          <a:xfrm>
            <a:off x="1932870" y="3879296"/>
            <a:ext cx="86443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No</a:t>
            </a:r>
            <a:endParaRPr lang="pt-PT" sz="1200"/>
          </a:p>
        </p:txBody>
      </p:sp>
      <p:sp>
        <p:nvSpPr>
          <p:cNvPr id="216" name="Google Shape;1167;p42">
            <a:extLst>
              <a:ext uri="{FF2B5EF4-FFF2-40B4-BE49-F238E27FC236}">
                <a16:creationId xmlns:a16="http://schemas.microsoft.com/office/drawing/2014/main" id="{A25148C6-D9EF-45DF-AD27-5542355C08BD}"/>
              </a:ext>
            </a:extLst>
          </p:cNvPr>
          <p:cNvSpPr txBox="1">
            <a:spLocks/>
          </p:cNvSpPr>
          <p:nvPr/>
        </p:nvSpPr>
        <p:spPr>
          <a:xfrm>
            <a:off x="1603584" y="4342402"/>
            <a:ext cx="1198790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Yes</a:t>
            </a:r>
            <a:endParaRPr lang="pt-PT"/>
          </a:p>
        </p:txBody>
      </p:sp>
      <p:sp>
        <p:nvSpPr>
          <p:cNvPr id="217" name="Google Shape;1170;p42">
            <a:extLst>
              <a:ext uri="{FF2B5EF4-FFF2-40B4-BE49-F238E27FC236}">
                <a16:creationId xmlns:a16="http://schemas.microsoft.com/office/drawing/2014/main" id="{43BD2340-6005-46F4-A705-7A155B14DD26}"/>
              </a:ext>
            </a:extLst>
          </p:cNvPr>
          <p:cNvSpPr txBox="1">
            <a:spLocks/>
          </p:cNvSpPr>
          <p:nvPr/>
        </p:nvSpPr>
        <p:spPr>
          <a:xfrm>
            <a:off x="6510268" y="4423685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grpSp>
        <p:nvGrpSpPr>
          <p:cNvPr id="229" name="Google Shape;10050;p58">
            <a:extLst>
              <a:ext uri="{FF2B5EF4-FFF2-40B4-BE49-F238E27FC236}">
                <a16:creationId xmlns:a16="http://schemas.microsoft.com/office/drawing/2014/main" id="{6DC1E676-0318-4E1A-9872-07230DECF0CB}"/>
              </a:ext>
            </a:extLst>
          </p:cNvPr>
          <p:cNvGrpSpPr/>
          <p:nvPr/>
        </p:nvGrpSpPr>
        <p:grpSpPr>
          <a:xfrm>
            <a:off x="6927463" y="4540948"/>
            <a:ext cx="324236" cy="241798"/>
            <a:chOff x="5216456" y="3725484"/>
            <a:chExt cx="356195" cy="265631"/>
          </a:xfrm>
          <a:solidFill>
            <a:schemeClr val="bg2"/>
          </a:solidFill>
        </p:grpSpPr>
        <p:sp>
          <p:nvSpPr>
            <p:cNvPr id="230" name="Google Shape;10051;p58">
              <a:extLst>
                <a:ext uri="{FF2B5EF4-FFF2-40B4-BE49-F238E27FC236}">
                  <a16:creationId xmlns:a16="http://schemas.microsoft.com/office/drawing/2014/main" id="{6FFD766D-884C-4F54-AFD9-076557C455B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052;p58">
              <a:extLst>
                <a:ext uri="{FF2B5EF4-FFF2-40B4-BE49-F238E27FC236}">
                  <a16:creationId xmlns:a16="http://schemas.microsoft.com/office/drawing/2014/main" id="{BE41EA9F-81A4-46AE-BBC9-FA2BD9E8A337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10102;p58">
            <a:extLst>
              <a:ext uri="{FF2B5EF4-FFF2-40B4-BE49-F238E27FC236}">
                <a16:creationId xmlns:a16="http://schemas.microsoft.com/office/drawing/2014/main" id="{A3C3F10A-113E-4EF3-A51A-18754BD0DB9D}"/>
              </a:ext>
            </a:extLst>
          </p:cNvPr>
          <p:cNvGrpSpPr/>
          <p:nvPr/>
        </p:nvGrpSpPr>
        <p:grpSpPr>
          <a:xfrm>
            <a:off x="6940332" y="4014891"/>
            <a:ext cx="289146" cy="290158"/>
            <a:chOff x="5779408" y="3699191"/>
            <a:chExt cx="317645" cy="318757"/>
          </a:xfrm>
          <a:solidFill>
            <a:schemeClr val="bg2"/>
          </a:solidFill>
        </p:grpSpPr>
        <p:sp>
          <p:nvSpPr>
            <p:cNvPr id="233" name="Google Shape;10103;p58">
              <a:extLst>
                <a:ext uri="{FF2B5EF4-FFF2-40B4-BE49-F238E27FC236}">
                  <a16:creationId xmlns:a16="http://schemas.microsoft.com/office/drawing/2014/main" id="{243BEF42-6617-4BB9-8346-8836E7846768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104;p58">
              <a:extLst>
                <a:ext uri="{FF2B5EF4-FFF2-40B4-BE49-F238E27FC236}">
                  <a16:creationId xmlns:a16="http://schemas.microsoft.com/office/drawing/2014/main" id="{B20E1187-1C8A-4F1E-9993-098A40F0D198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901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INCONSISTÊNCIAS NOS DADOS</a:t>
            </a:r>
            <a:endParaRPr lang="pt-PT" sz="3000"/>
          </a:p>
        </p:txBody>
      </p:sp>
      <p:sp>
        <p:nvSpPr>
          <p:cNvPr id="75" name="Google Shape;688;p32">
            <a:extLst>
              <a:ext uri="{FF2B5EF4-FFF2-40B4-BE49-F238E27FC236}">
                <a16:creationId xmlns:a16="http://schemas.microsoft.com/office/drawing/2014/main" id="{9553D76D-143B-4F8D-9E3D-1F1463488A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Mental Fatigue Score</a:t>
            </a:r>
            <a:endParaRPr lang="en-US"/>
          </a:p>
        </p:txBody>
      </p:sp>
      <p:sp>
        <p:nvSpPr>
          <p:cNvPr id="77" name="Google Shape;688;p32">
            <a:extLst>
              <a:ext uri="{FF2B5EF4-FFF2-40B4-BE49-F238E27FC236}">
                <a16:creationId xmlns:a16="http://schemas.microsoft.com/office/drawing/2014/main" id="{F45D33BD-3450-4CC3-B3DB-9B961151B3D0}"/>
              </a:ext>
            </a:extLst>
          </p:cNvPr>
          <p:cNvSpPr txBox="1">
            <a:spLocks/>
          </p:cNvSpPr>
          <p:nvPr/>
        </p:nvSpPr>
        <p:spPr>
          <a:xfrm>
            <a:off x="1355600" y="1454110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err="1"/>
              <a:t>NaN</a:t>
            </a:r>
            <a:r>
              <a:rPr lang="pt-PT" sz="1200"/>
              <a:t> </a:t>
            </a:r>
            <a:r>
              <a:rPr lang="pt-PT" sz="1200" err="1"/>
              <a:t>Count</a:t>
            </a:r>
            <a:r>
              <a:rPr lang="pt-PT" sz="1200"/>
              <a:t>: 2117 (10% dos dados)</a:t>
            </a:r>
            <a:endParaRPr lang="en-US" sz="1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2448"/>
            <a:ext cx="3902739" cy="24704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99F1EC-3FEB-46C9-A5A2-813E3065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74" y="1912448"/>
            <a:ext cx="3286963" cy="2470434"/>
          </a:xfrm>
          <a:prstGeom prst="rect">
            <a:avLst/>
          </a:prstGeom>
        </p:spPr>
      </p:pic>
      <p:sp>
        <p:nvSpPr>
          <p:cNvPr id="82" name="Google Shape;688;p32">
            <a:extLst>
              <a:ext uri="{FF2B5EF4-FFF2-40B4-BE49-F238E27FC236}">
                <a16:creationId xmlns:a16="http://schemas.microsoft.com/office/drawing/2014/main" id="{D5E2E62B-5E4B-4EBD-95F1-488C34177196}"/>
              </a:ext>
            </a:extLst>
          </p:cNvPr>
          <p:cNvSpPr txBox="1">
            <a:spLocks/>
          </p:cNvSpPr>
          <p:nvPr/>
        </p:nvSpPr>
        <p:spPr>
          <a:xfrm>
            <a:off x="1994635" y="4570357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b="1">
                <a:solidFill>
                  <a:schemeClr val="accent6"/>
                </a:solidFill>
              </a:rPr>
              <a:t>Solução: remover entradas com ocorrências </a:t>
            </a:r>
            <a:r>
              <a:rPr lang="pt-PT" sz="1600" b="1" err="1">
                <a:solidFill>
                  <a:schemeClr val="accent6"/>
                </a:solidFill>
              </a:rPr>
              <a:t>NaN</a:t>
            </a:r>
            <a:endParaRPr lang="en-US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INCONSISTÊNCIAS NOS DADOS</a:t>
            </a:r>
            <a:endParaRPr lang="pt-PT" sz="3000"/>
          </a:p>
        </p:txBody>
      </p:sp>
      <p:sp>
        <p:nvSpPr>
          <p:cNvPr id="75" name="Google Shape;688;p32">
            <a:extLst>
              <a:ext uri="{FF2B5EF4-FFF2-40B4-BE49-F238E27FC236}">
                <a16:creationId xmlns:a16="http://schemas.microsoft.com/office/drawing/2014/main" id="{9553D76D-143B-4F8D-9E3D-1F1463488A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err="1"/>
              <a:t>Resource</a:t>
            </a:r>
            <a:r>
              <a:rPr lang="pt-PT" sz="1800"/>
              <a:t> </a:t>
            </a:r>
            <a:r>
              <a:rPr lang="pt-PT" sz="1800" err="1"/>
              <a:t>Allocation</a:t>
            </a:r>
            <a:endParaRPr lang="en-US"/>
          </a:p>
        </p:txBody>
      </p:sp>
      <p:sp>
        <p:nvSpPr>
          <p:cNvPr id="77" name="Google Shape;688;p32">
            <a:extLst>
              <a:ext uri="{FF2B5EF4-FFF2-40B4-BE49-F238E27FC236}">
                <a16:creationId xmlns:a16="http://schemas.microsoft.com/office/drawing/2014/main" id="{F45D33BD-3450-4CC3-B3DB-9B961151B3D0}"/>
              </a:ext>
            </a:extLst>
          </p:cNvPr>
          <p:cNvSpPr txBox="1">
            <a:spLocks/>
          </p:cNvSpPr>
          <p:nvPr/>
        </p:nvSpPr>
        <p:spPr>
          <a:xfrm>
            <a:off x="1425635" y="1465097"/>
            <a:ext cx="3283911" cy="5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err="1"/>
              <a:t>NaN</a:t>
            </a:r>
            <a:r>
              <a:rPr lang="pt-PT" sz="1200"/>
              <a:t> </a:t>
            </a:r>
            <a:r>
              <a:rPr lang="pt-PT" sz="1200" err="1"/>
              <a:t>count</a:t>
            </a:r>
            <a:r>
              <a:rPr lang="pt-PT" sz="1200"/>
              <a:t>: 1179 (6% dos dados)</a:t>
            </a:r>
            <a:endParaRPr lang="en-US" sz="1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0630" y="1995835"/>
            <a:ext cx="3902739" cy="2456951"/>
          </a:xfrm>
          <a:prstGeom prst="rect">
            <a:avLst/>
          </a:prstGeom>
        </p:spPr>
      </p:pic>
      <p:sp>
        <p:nvSpPr>
          <p:cNvPr id="82" name="Google Shape;688;p32">
            <a:extLst>
              <a:ext uri="{FF2B5EF4-FFF2-40B4-BE49-F238E27FC236}">
                <a16:creationId xmlns:a16="http://schemas.microsoft.com/office/drawing/2014/main" id="{D5E2E62B-5E4B-4EBD-95F1-488C34177196}"/>
              </a:ext>
            </a:extLst>
          </p:cNvPr>
          <p:cNvSpPr txBox="1">
            <a:spLocks/>
          </p:cNvSpPr>
          <p:nvPr/>
        </p:nvSpPr>
        <p:spPr>
          <a:xfrm>
            <a:off x="1994634" y="4579473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b="1">
                <a:solidFill>
                  <a:schemeClr val="accent6"/>
                </a:solidFill>
              </a:rPr>
              <a:t>Solução: remover entradas com ocorrências </a:t>
            </a:r>
            <a:r>
              <a:rPr lang="pt-PT" sz="1600" b="1" err="1">
                <a:solidFill>
                  <a:schemeClr val="accent6"/>
                </a:solidFill>
              </a:rPr>
              <a:t>NaN</a:t>
            </a:r>
            <a:endParaRPr lang="en-US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4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8875" y="1731376"/>
            <a:ext cx="3734414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VISUALIZAÇÃO &amp; EXPLORAÇÃO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7171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9196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89721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8;p32">
            <a:extLst>
              <a:ext uri="{FF2B5EF4-FFF2-40B4-BE49-F238E27FC236}">
                <a16:creationId xmlns:a16="http://schemas.microsoft.com/office/drawing/2014/main" id="{27730F60-919A-403E-8759-133422D17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21188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9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CORRELAÇÃO</a:t>
            </a:r>
            <a:endParaRPr lang="pt-PT" sz="30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55813" y="989475"/>
            <a:ext cx="4032374" cy="39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OBJETIVOS</a:t>
            </a:r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5756020" y="3450398"/>
            <a:ext cx="263342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Desenvolver e otimizar modelos de aprendizagem de modo a ser possível prever um dado atributo alvo.</a:t>
            </a: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387981" y="3474160"/>
            <a:ext cx="2169857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Analisar e preparar os datasets, procurando extrair conhecimento relevante.</a:t>
            </a:r>
            <a:endParaRPr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04246" y="2281609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570628" y="1474779"/>
            <a:ext cx="1881300" cy="626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Exploração dos </a:t>
            </a:r>
            <a:r>
              <a:rPr lang="pt-PT" sz="1600" i="1" dirty="0" err="1">
                <a:solidFill>
                  <a:schemeClr val="accent2"/>
                </a:solidFill>
              </a:rPr>
              <a:t>datasets</a:t>
            </a:r>
            <a:endParaRPr lang="pt-PT" sz="1600" i="1" dirty="0">
              <a:solidFill>
                <a:schemeClr val="accent2"/>
              </a:solidFill>
            </a:endParaRPr>
          </a:p>
        </p:txBody>
      </p:sp>
      <p:sp>
        <p:nvSpPr>
          <p:cNvPr id="100" name="Google Shape;1322;p45">
            <a:extLst>
              <a:ext uri="{FF2B5EF4-FFF2-40B4-BE49-F238E27FC236}">
                <a16:creationId xmlns:a16="http://schemas.microsoft.com/office/drawing/2014/main" id="{DEE81FC4-B592-444A-9CF0-FFB7E04C058C}"/>
              </a:ext>
            </a:extLst>
          </p:cNvPr>
          <p:cNvSpPr txBox="1">
            <a:spLocks/>
          </p:cNvSpPr>
          <p:nvPr/>
        </p:nvSpPr>
        <p:spPr>
          <a:xfrm>
            <a:off x="6085402" y="1486551"/>
            <a:ext cx="1881300" cy="62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sz="1600" dirty="0">
                <a:solidFill>
                  <a:schemeClr val="accent3"/>
                </a:solidFill>
              </a:rPr>
              <a:t>Modelo de </a:t>
            </a:r>
            <a:r>
              <a:rPr lang="pt-PT" sz="1600" dirty="0" err="1">
                <a:solidFill>
                  <a:schemeClr val="accent3"/>
                </a:solidFill>
              </a:rPr>
              <a:t>Machine</a:t>
            </a:r>
            <a:r>
              <a:rPr lang="pt-PT" sz="1600" dirty="0">
                <a:solidFill>
                  <a:schemeClr val="accent3"/>
                </a:solidFill>
              </a:rPr>
              <a:t> </a:t>
            </a:r>
            <a:r>
              <a:rPr lang="pt-PT" sz="1600" dirty="0" err="1">
                <a:solidFill>
                  <a:schemeClr val="accent3"/>
                </a:solidFill>
              </a:rPr>
              <a:t>Learning</a:t>
            </a:r>
            <a:endParaRPr lang="pt-PT" sz="1600" dirty="0">
              <a:solidFill>
                <a:schemeClr val="accent3"/>
              </a:solidFill>
            </a:endParaRPr>
          </a:p>
        </p:txBody>
      </p:sp>
      <p:sp>
        <p:nvSpPr>
          <p:cNvPr id="104" name="Google Shape;1258;p45">
            <a:extLst>
              <a:ext uri="{FF2B5EF4-FFF2-40B4-BE49-F238E27FC236}">
                <a16:creationId xmlns:a16="http://schemas.microsoft.com/office/drawing/2014/main" id="{16C74155-304A-4026-87F8-36C0AAA5DD66}"/>
              </a:ext>
            </a:extLst>
          </p:cNvPr>
          <p:cNvSpPr txBox="1">
            <a:spLocks/>
          </p:cNvSpPr>
          <p:nvPr/>
        </p:nvSpPr>
        <p:spPr>
          <a:xfrm>
            <a:off x="1039248" y="3474160"/>
            <a:ext cx="2093119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err="1"/>
              <a:t>Escolha</a:t>
            </a:r>
            <a:r>
              <a:rPr lang="en-US" dirty="0"/>
              <a:t> de um dataset </a:t>
            </a:r>
            <a:r>
              <a:rPr lang="en-US" dirty="0" err="1"/>
              <a:t>adicional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“Kaggle”.</a:t>
            </a:r>
          </a:p>
        </p:txBody>
      </p:sp>
      <p:sp>
        <p:nvSpPr>
          <p:cNvPr id="125" name="Google Shape;1321;p45">
            <a:extLst>
              <a:ext uri="{FF2B5EF4-FFF2-40B4-BE49-F238E27FC236}">
                <a16:creationId xmlns:a16="http://schemas.microsoft.com/office/drawing/2014/main" id="{573501FA-C08B-4EB6-9108-87508FE0444F}"/>
              </a:ext>
            </a:extLst>
          </p:cNvPr>
          <p:cNvSpPr txBox="1">
            <a:spLocks/>
          </p:cNvSpPr>
          <p:nvPr/>
        </p:nvSpPr>
        <p:spPr>
          <a:xfrm>
            <a:off x="1166188" y="1481699"/>
            <a:ext cx="1881300" cy="65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sz="1600" dirty="0">
                <a:solidFill>
                  <a:schemeClr val="accent1"/>
                </a:solidFill>
              </a:rPr>
              <a:t>Seleção de um </a:t>
            </a:r>
            <a:r>
              <a:rPr lang="pt-PT" sz="1600" i="1" dirty="0" err="1">
                <a:solidFill>
                  <a:schemeClr val="accent1"/>
                </a:solidFill>
              </a:rPr>
              <a:t>dataset</a:t>
            </a:r>
            <a:r>
              <a:rPr lang="pt-PT" sz="1600" dirty="0">
                <a:solidFill>
                  <a:schemeClr val="accent1"/>
                </a:solidFill>
              </a:rPr>
              <a:t> adicional</a:t>
            </a:r>
            <a:endParaRPr lang="pt-PT" sz="1600" i="1" dirty="0">
              <a:solidFill>
                <a:schemeClr val="accent1"/>
              </a:solidFill>
            </a:endParaRPr>
          </a:p>
        </p:txBody>
      </p:sp>
      <p:grpSp>
        <p:nvGrpSpPr>
          <p:cNvPr id="69" name="Google Shape;1301;p45">
            <a:extLst>
              <a:ext uri="{FF2B5EF4-FFF2-40B4-BE49-F238E27FC236}">
                <a16:creationId xmlns:a16="http://schemas.microsoft.com/office/drawing/2014/main" id="{82AF89B4-A32C-4664-8D77-EA4C708F3990}"/>
              </a:ext>
            </a:extLst>
          </p:cNvPr>
          <p:cNvGrpSpPr/>
          <p:nvPr/>
        </p:nvGrpSpPr>
        <p:grpSpPr>
          <a:xfrm>
            <a:off x="1221249" y="2267893"/>
            <a:ext cx="1751365" cy="974253"/>
            <a:chOff x="4811600" y="2231525"/>
            <a:chExt cx="890600" cy="495450"/>
          </a:xfrm>
        </p:grpSpPr>
        <p:sp>
          <p:nvSpPr>
            <p:cNvPr id="70" name="Google Shape;1302;p45">
              <a:extLst>
                <a:ext uri="{FF2B5EF4-FFF2-40B4-BE49-F238E27FC236}">
                  <a16:creationId xmlns:a16="http://schemas.microsoft.com/office/drawing/2014/main" id="{9C1B88D6-25A8-4919-8A43-DE9AAD6A71CA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03;p45">
              <a:extLst>
                <a:ext uri="{FF2B5EF4-FFF2-40B4-BE49-F238E27FC236}">
                  <a16:creationId xmlns:a16="http://schemas.microsoft.com/office/drawing/2014/main" id="{53519319-AE19-4162-88C7-1E30E6C6EF6D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04;p45">
              <a:extLst>
                <a:ext uri="{FF2B5EF4-FFF2-40B4-BE49-F238E27FC236}">
                  <a16:creationId xmlns:a16="http://schemas.microsoft.com/office/drawing/2014/main" id="{16EFFD21-663D-4725-AF73-8F5A88AA4A93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05;p45">
              <a:extLst>
                <a:ext uri="{FF2B5EF4-FFF2-40B4-BE49-F238E27FC236}">
                  <a16:creationId xmlns:a16="http://schemas.microsoft.com/office/drawing/2014/main" id="{6D4AB019-46E5-4FD9-B8BA-89B53193CD33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06;p45">
              <a:extLst>
                <a:ext uri="{FF2B5EF4-FFF2-40B4-BE49-F238E27FC236}">
                  <a16:creationId xmlns:a16="http://schemas.microsoft.com/office/drawing/2014/main" id="{0B53C95E-B0AB-44E8-847F-76E51A864FB2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07;p45">
              <a:extLst>
                <a:ext uri="{FF2B5EF4-FFF2-40B4-BE49-F238E27FC236}">
                  <a16:creationId xmlns:a16="http://schemas.microsoft.com/office/drawing/2014/main" id="{FBA5A6CC-3551-43E6-A73B-07024D9A6FEC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8;p45">
              <a:extLst>
                <a:ext uri="{FF2B5EF4-FFF2-40B4-BE49-F238E27FC236}">
                  <a16:creationId xmlns:a16="http://schemas.microsoft.com/office/drawing/2014/main" id="{067730B4-F7A4-4E7F-8DC4-343524555FB2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09;p45">
              <a:extLst>
                <a:ext uri="{FF2B5EF4-FFF2-40B4-BE49-F238E27FC236}">
                  <a16:creationId xmlns:a16="http://schemas.microsoft.com/office/drawing/2014/main" id="{8C1EF27C-78D1-4A06-AD44-8ACF9E177EAE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10;p45">
              <a:extLst>
                <a:ext uri="{FF2B5EF4-FFF2-40B4-BE49-F238E27FC236}">
                  <a16:creationId xmlns:a16="http://schemas.microsoft.com/office/drawing/2014/main" id="{D6D4D77B-4E81-411D-8259-3504298DA3BF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11;p45">
              <a:extLst>
                <a:ext uri="{FF2B5EF4-FFF2-40B4-BE49-F238E27FC236}">
                  <a16:creationId xmlns:a16="http://schemas.microsoft.com/office/drawing/2014/main" id="{7AC73FC7-3A68-425B-9AE7-36F56192F632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12;p45">
              <a:extLst>
                <a:ext uri="{FF2B5EF4-FFF2-40B4-BE49-F238E27FC236}">
                  <a16:creationId xmlns:a16="http://schemas.microsoft.com/office/drawing/2014/main" id="{758A75F9-F38A-4CBB-8C98-813792FEBFFB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3;p45">
              <a:extLst>
                <a:ext uri="{FF2B5EF4-FFF2-40B4-BE49-F238E27FC236}">
                  <a16:creationId xmlns:a16="http://schemas.microsoft.com/office/drawing/2014/main" id="{3AE4F62C-BAA1-44F9-9ED5-016AC9556B1D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14;p45">
              <a:extLst>
                <a:ext uri="{FF2B5EF4-FFF2-40B4-BE49-F238E27FC236}">
                  <a16:creationId xmlns:a16="http://schemas.microsoft.com/office/drawing/2014/main" id="{B762F4EA-00BE-4C31-A8D2-47A88A040031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15;p45">
              <a:extLst>
                <a:ext uri="{FF2B5EF4-FFF2-40B4-BE49-F238E27FC236}">
                  <a16:creationId xmlns:a16="http://schemas.microsoft.com/office/drawing/2014/main" id="{CE0FB5D4-B32D-4B24-B9FA-9E9E75070264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16;p45">
              <a:extLst>
                <a:ext uri="{FF2B5EF4-FFF2-40B4-BE49-F238E27FC236}">
                  <a16:creationId xmlns:a16="http://schemas.microsoft.com/office/drawing/2014/main" id="{B2ED852E-CC70-4789-869F-259D6E3C577D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7;p45">
              <a:extLst>
                <a:ext uri="{FF2B5EF4-FFF2-40B4-BE49-F238E27FC236}">
                  <a16:creationId xmlns:a16="http://schemas.microsoft.com/office/drawing/2014/main" id="{B1B6D4C8-8C98-48C4-B6A7-EDFFBB66C993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18;p45">
              <a:extLst>
                <a:ext uri="{FF2B5EF4-FFF2-40B4-BE49-F238E27FC236}">
                  <a16:creationId xmlns:a16="http://schemas.microsoft.com/office/drawing/2014/main" id="{0B7B0D2B-42BA-4EE9-BB01-14E039B612AF}"/>
                </a:ext>
              </a:extLst>
            </p:cNvPr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19;p45">
              <a:extLst>
                <a:ext uri="{FF2B5EF4-FFF2-40B4-BE49-F238E27FC236}">
                  <a16:creationId xmlns:a16="http://schemas.microsoft.com/office/drawing/2014/main" id="{8A24B43E-04A9-4794-AD35-397FBAA998A9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0;p45">
              <a:extLst>
                <a:ext uri="{FF2B5EF4-FFF2-40B4-BE49-F238E27FC236}">
                  <a16:creationId xmlns:a16="http://schemas.microsoft.com/office/drawing/2014/main" id="{CA3395AF-8CC6-40B9-BB75-45B92529DBD5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281;p45">
            <a:extLst>
              <a:ext uri="{FF2B5EF4-FFF2-40B4-BE49-F238E27FC236}">
                <a16:creationId xmlns:a16="http://schemas.microsoft.com/office/drawing/2014/main" id="{9C697126-4C62-47A7-8A1E-41DA22A7D7CF}"/>
              </a:ext>
            </a:extLst>
          </p:cNvPr>
          <p:cNvGrpSpPr/>
          <p:nvPr/>
        </p:nvGrpSpPr>
        <p:grpSpPr>
          <a:xfrm>
            <a:off x="6229004" y="2276349"/>
            <a:ext cx="1752594" cy="965797"/>
            <a:chOff x="3672800" y="2231525"/>
            <a:chExt cx="891225" cy="491150"/>
          </a:xfrm>
        </p:grpSpPr>
        <p:sp>
          <p:nvSpPr>
            <p:cNvPr id="133" name="Google Shape;1282;p45">
              <a:extLst>
                <a:ext uri="{FF2B5EF4-FFF2-40B4-BE49-F238E27FC236}">
                  <a16:creationId xmlns:a16="http://schemas.microsoft.com/office/drawing/2014/main" id="{81B4387B-C943-478F-83BF-57C1BB8C4E2F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83;p45">
              <a:extLst>
                <a:ext uri="{FF2B5EF4-FFF2-40B4-BE49-F238E27FC236}">
                  <a16:creationId xmlns:a16="http://schemas.microsoft.com/office/drawing/2014/main" id="{08FC2A03-22D2-4627-837F-0FEB110AAAD6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84;p45">
              <a:extLst>
                <a:ext uri="{FF2B5EF4-FFF2-40B4-BE49-F238E27FC236}">
                  <a16:creationId xmlns:a16="http://schemas.microsoft.com/office/drawing/2014/main" id="{AA5A6BA6-2214-4530-9055-0FE7E9214ED5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85;p45">
              <a:extLst>
                <a:ext uri="{FF2B5EF4-FFF2-40B4-BE49-F238E27FC236}">
                  <a16:creationId xmlns:a16="http://schemas.microsoft.com/office/drawing/2014/main" id="{399ACC4D-EBAD-490A-B967-A641C97E49C8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86;p45">
              <a:extLst>
                <a:ext uri="{FF2B5EF4-FFF2-40B4-BE49-F238E27FC236}">
                  <a16:creationId xmlns:a16="http://schemas.microsoft.com/office/drawing/2014/main" id="{BBF6B229-7A87-42CF-9D38-B843C6201EAB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87;p45">
              <a:extLst>
                <a:ext uri="{FF2B5EF4-FFF2-40B4-BE49-F238E27FC236}">
                  <a16:creationId xmlns:a16="http://schemas.microsoft.com/office/drawing/2014/main" id="{83389848-0CEF-47F7-A4A6-0141EE1D982E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88;p45">
              <a:extLst>
                <a:ext uri="{FF2B5EF4-FFF2-40B4-BE49-F238E27FC236}">
                  <a16:creationId xmlns:a16="http://schemas.microsoft.com/office/drawing/2014/main" id="{34738B5C-269C-4423-B55B-C09017B7A25D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89;p45">
              <a:extLst>
                <a:ext uri="{FF2B5EF4-FFF2-40B4-BE49-F238E27FC236}">
                  <a16:creationId xmlns:a16="http://schemas.microsoft.com/office/drawing/2014/main" id="{26624824-E5D7-422E-A47F-3B3F3485B12A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90;p45">
              <a:extLst>
                <a:ext uri="{FF2B5EF4-FFF2-40B4-BE49-F238E27FC236}">
                  <a16:creationId xmlns:a16="http://schemas.microsoft.com/office/drawing/2014/main" id="{B1062D87-6F02-4FF1-B088-5B2D8CE540A3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91;p45">
              <a:extLst>
                <a:ext uri="{FF2B5EF4-FFF2-40B4-BE49-F238E27FC236}">
                  <a16:creationId xmlns:a16="http://schemas.microsoft.com/office/drawing/2014/main" id="{709C58EC-C254-40DC-91AB-E7F4D2ED1024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92;p45">
              <a:extLst>
                <a:ext uri="{FF2B5EF4-FFF2-40B4-BE49-F238E27FC236}">
                  <a16:creationId xmlns:a16="http://schemas.microsoft.com/office/drawing/2014/main" id="{C2AE3CD2-D433-4315-A371-AF98F94BDEA7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93;p45">
              <a:extLst>
                <a:ext uri="{FF2B5EF4-FFF2-40B4-BE49-F238E27FC236}">
                  <a16:creationId xmlns:a16="http://schemas.microsoft.com/office/drawing/2014/main" id="{FFE3BA4F-C2D7-4D1C-B65F-7482E9919682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94;p45">
              <a:extLst>
                <a:ext uri="{FF2B5EF4-FFF2-40B4-BE49-F238E27FC236}">
                  <a16:creationId xmlns:a16="http://schemas.microsoft.com/office/drawing/2014/main" id="{B006FE0A-1EF0-4D99-A18E-235BBDCE802C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95;p45">
              <a:extLst>
                <a:ext uri="{FF2B5EF4-FFF2-40B4-BE49-F238E27FC236}">
                  <a16:creationId xmlns:a16="http://schemas.microsoft.com/office/drawing/2014/main" id="{BE74DAE9-B6A2-4832-98A5-F21245AEDC8C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96;p45">
              <a:extLst>
                <a:ext uri="{FF2B5EF4-FFF2-40B4-BE49-F238E27FC236}">
                  <a16:creationId xmlns:a16="http://schemas.microsoft.com/office/drawing/2014/main" id="{0C97898E-3F8C-4A63-8EE5-DEE012A69DA4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97;p45">
              <a:extLst>
                <a:ext uri="{FF2B5EF4-FFF2-40B4-BE49-F238E27FC236}">
                  <a16:creationId xmlns:a16="http://schemas.microsoft.com/office/drawing/2014/main" id="{51B097F0-7139-4055-A6D0-1627BB194D93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98;p45">
              <a:extLst>
                <a:ext uri="{FF2B5EF4-FFF2-40B4-BE49-F238E27FC236}">
                  <a16:creationId xmlns:a16="http://schemas.microsoft.com/office/drawing/2014/main" id="{52266BFF-8235-4252-90D3-DFE755D2B1C4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99;p45">
              <a:extLst>
                <a:ext uri="{FF2B5EF4-FFF2-40B4-BE49-F238E27FC236}">
                  <a16:creationId xmlns:a16="http://schemas.microsoft.com/office/drawing/2014/main" id="{4996EE14-0DFF-44E4-AE3D-2E4130B200DB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00;p45">
              <a:extLst>
                <a:ext uri="{FF2B5EF4-FFF2-40B4-BE49-F238E27FC236}">
                  <a16:creationId xmlns:a16="http://schemas.microsoft.com/office/drawing/2014/main" id="{5274C62C-5854-4636-B983-FD600C7BCAE1}"/>
                </a:ext>
              </a:extLst>
            </p:cNvPr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598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DISTRIBUIÇÃO DO ATRIBUTO ALVO</a:t>
            </a:r>
            <a:endParaRPr lang="pt-PT" sz="30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3213" y="1400033"/>
            <a:ext cx="4032374" cy="26101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1D5A81-E11D-4253-A775-1E62BDBA1D77}"/>
              </a:ext>
            </a:extLst>
          </p:cNvPr>
          <p:cNvSpPr txBox="1"/>
          <p:nvPr/>
        </p:nvSpPr>
        <p:spPr>
          <a:xfrm>
            <a:off x="5150644" y="1409415"/>
            <a:ext cx="301228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Média: 0.45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Desvio </a:t>
            </a:r>
            <a:r>
              <a:rPr lang="pt-PT" sz="1800" err="1">
                <a:solidFill>
                  <a:schemeClr val="bg1"/>
                </a:solidFill>
                <a:latin typeface="Maven Pro"/>
              </a:rPr>
              <a:t>padr</a:t>
            </a:r>
            <a:r>
              <a:rPr lang="pt-PT" sz="1800">
                <a:solidFill>
                  <a:schemeClr val="bg1"/>
                </a:solidFill>
                <a:latin typeface="Maven Pro"/>
              </a:rPr>
              <a:t>.: 0.20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18590 entradas</a:t>
            </a:r>
            <a:endParaRPr lang="pt-PT" sz="180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3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CONCLUSÕES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0027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2052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3332" y="3866626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82577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8;p32">
            <a:extLst>
              <a:ext uri="{FF2B5EF4-FFF2-40B4-BE49-F238E27FC236}">
                <a16:creationId xmlns:a16="http://schemas.microsoft.com/office/drawing/2014/main" id="{3CB5D8A4-FC7F-4C51-BE79-5F8512864F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42620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0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RESULTADOS: REGRESSÃO LINEAR</a:t>
            </a:r>
            <a:endParaRPr lang="pt-PT" sz="3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3D31F9-F075-4C8C-B4B9-8C772358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9662" y="1153311"/>
            <a:ext cx="3737316" cy="24268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380B5D-2560-4B31-B177-4754BF96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324" y="1153311"/>
            <a:ext cx="3287359" cy="29805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16A1BBE-8415-4602-9A72-EDD1F45EC633}"/>
              </a:ext>
            </a:extLst>
          </p:cNvPr>
          <p:cNvSpPr txBox="1"/>
          <p:nvPr/>
        </p:nvSpPr>
        <p:spPr>
          <a:xfrm>
            <a:off x="5021324" y="4133850"/>
            <a:ext cx="32873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 err="1">
                <a:solidFill>
                  <a:schemeClr val="bg1"/>
                </a:solidFill>
                <a:latin typeface="Maven Pro"/>
              </a:rPr>
              <a:t>Valores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residuais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normalmente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distribuidos</a:t>
            </a:r>
            <a:endParaRPr lang="en-US" sz="1100" dirty="0">
              <a:solidFill>
                <a:schemeClr val="bg1"/>
              </a:solidFill>
              <a:latin typeface="Maven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/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MAE: 0.048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MSE: 0.003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RMSE: 0.055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dirty="0">
                    <a:solidFill>
                      <a:schemeClr val="bg1"/>
                    </a:solidFill>
                    <a:latin typeface="Maven Pro" panose="020B0604020202020204" charset="0"/>
                  </a:rPr>
                  <a:t>-</a:t>
                </a:r>
                <a:r>
                  <a:rPr lang="pt-PT" dirty="0" err="1">
                    <a:solidFill>
                      <a:schemeClr val="bg1"/>
                    </a:solidFill>
                    <a:latin typeface="Maven Pro" panose="020B0604020202020204" charset="0"/>
                  </a:rPr>
                  <a:t>squared</a:t>
                </a:r>
                <a:r>
                  <a:rPr lang="pt-PT" dirty="0">
                    <a:solidFill>
                      <a:schemeClr val="bg1"/>
                    </a:solidFill>
                    <a:latin typeface="Maven Pro" panose="020B0604020202020204" charset="0"/>
                  </a:rPr>
                  <a:t> score: 0.924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blipFill>
                <a:blip r:embed="rId5"/>
                <a:stretch>
                  <a:fillRect l="-426" t="-1282" b="-57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6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RESULTADOS: REDE NEURONAL</a:t>
            </a:r>
            <a:endParaRPr lang="pt-PT" sz="30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6A1BBE-8415-4602-9A72-EDD1F45EC633}"/>
              </a:ext>
            </a:extLst>
          </p:cNvPr>
          <p:cNvSpPr txBox="1"/>
          <p:nvPr/>
        </p:nvSpPr>
        <p:spPr>
          <a:xfrm>
            <a:off x="6091971" y="1297329"/>
            <a:ext cx="285988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MAE: 0.044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MSE: 0.003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RMSE: 0.054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84B8AE-038F-4AF4-A8F8-45EF9791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164242"/>
            <a:ext cx="5029664" cy="36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1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531343" y="3030859"/>
            <a:ext cx="6185404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Conceção e otimização de modelos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endParaRPr i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13695" y="1537952"/>
            <a:ext cx="6020700" cy="1416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TRABALHO </a:t>
            </a:r>
            <a:r>
              <a:rPr lang="pt-PT" dirty="0">
                <a:solidFill>
                  <a:schemeClr val="accent2"/>
                </a:solidFill>
              </a:rPr>
              <a:t>PRÁTICO</a:t>
            </a:r>
            <a:br>
              <a:rPr lang="pt-PT" dirty="0">
                <a:solidFill>
                  <a:schemeClr val="accent2"/>
                </a:solidFill>
              </a:rPr>
            </a:br>
            <a:r>
              <a:rPr lang="pt-PT" sz="2400" dirty="0"/>
              <a:t>Dados e Aprendizagem Automática</a:t>
            </a:r>
            <a:r>
              <a:rPr lang="en" sz="2400" dirty="0"/>
              <a:t> </a:t>
            </a:r>
            <a:endParaRPr lang="pt-PT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6851410" y="-155207"/>
            <a:ext cx="8464" cy="1695359"/>
          </a:xfrm>
          <a:custGeom>
            <a:avLst/>
            <a:gdLst/>
            <a:ahLst/>
            <a:cxnLst/>
            <a:rect l="l" t="t" r="r" b="b"/>
            <a:pathLst>
              <a:path w="323" h="64696" extrusionOk="0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5"/>
          <p:cNvGrpSpPr/>
          <p:nvPr/>
        </p:nvGrpSpPr>
        <p:grpSpPr>
          <a:xfrm>
            <a:off x="1520021" y="1220825"/>
            <a:ext cx="308564" cy="2605519"/>
            <a:chOff x="1578570" y="1280046"/>
            <a:chExt cx="199237" cy="3183119"/>
          </a:xfrm>
        </p:grpSpPr>
        <p:sp>
          <p:nvSpPr>
            <p:cNvPr id="449" name="Google Shape;449;p25"/>
            <p:cNvSpPr/>
            <p:nvPr/>
          </p:nvSpPr>
          <p:spPr>
            <a:xfrm>
              <a:off x="1578570" y="4263928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7455064" y="3825364"/>
            <a:ext cx="45719" cy="131868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82816" y="359565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C770CF6-DAED-445F-992B-06440BFAF8FB}"/>
              </a:ext>
            </a:extLst>
          </p:cNvPr>
          <p:cNvSpPr txBox="1">
            <a:spLocks/>
          </p:cNvSpPr>
          <p:nvPr/>
        </p:nvSpPr>
        <p:spPr>
          <a:xfrm>
            <a:off x="0" y="42498"/>
            <a:ext cx="3791575" cy="106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b="1" dirty="0"/>
              <a:t>Grupo 07:</a:t>
            </a:r>
          </a:p>
          <a:p>
            <a:pPr marL="0" indent="0" algn="l"/>
            <a:r>
              <a:rPr lang="pt-PT" sz="1200" dirty="0"/>
              <a:t>Ana Filipa Pereira – </a:t>
            </a:r>
            <a:r>
              <a:rPr lang="pt-PT" sz="1200" b="1" dirty="0"/>
              <a:t>PG46978</a:t>
            </a:r>
          </a:p>
          <a:p>
            <a:pPr marL="0" indent="0" algn="l"/>
            <a:r>
              <a:rPr lang="pt-PT" sz="1200" dirty="0"/>
              <a:t>Bruno Sousa -  </a:t>
            </a:r>
            <a:r>
              <a:rPr lang="pt-PT" sz="1200" b="1" dirty="0"/>
              <a:t>PG45577</a:t>
            </a:r>
          </a:p>
          <a:p>
            <a:pPr marL="0" indent="0" algn="l"/>
            <a:r>
              <a:rPr lang="pt-PT" sz="1200" dirty="0"/>
              <a:t>Carolina Santejo – </a:t>
            </a:r>
            <a:r>
              <a:rPr lang="pt-PT" sz="1200" b="1" dirty="0"/>
              <a:t>PG47102</a:t>
            </a:r>
          </a:p>
          <a:p>
            <a:pPr marL="0" indent="0" algn="l"/>
            <a:r>
              <a:rPr lang="pt-PT" sz="1200" dirty="0"/>
              <a:t>Raquel Costa – </a:t>
            </a:r>
            <a:r>
              <a:rPr lang="pt-PT" sz="1200" b="1" dirty="0"/>
              <a:t>PG47600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64D95-5046-4839-A4A8-BA7D7E0B3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71"/>
          <a:stretch/>
        </p:blipFill>
        <p:spPr>
          <a:xfrm>
            <a:off x="7695004" y="227201"/>
            <a:ext cx="1195539" cy="608408"/>
          </a:xfrm>
          <a:prstGeom prst="rect">
            <a:avLst/>
          </a:prstGeom>
        </p:spPr>
      </p:pic>
      <p:sp>
        <p:nvSpPr>
          <p:cNvPr id="32" name="Google Shape;434;p25">
            <a:extLst>
              <a:ext uri="{FF2B5EF4-FFF2-40B4-BE49-F238E27FC236}">
                <a16:creationId xmlns:a16="http://schemas.microsoft.com/office/drawing/2014/main" id="{472130B9-DEC1-463A-A378-F616865CA170}"/>
              </a:ext>
            </a:extLst>
          </p:cNvPr>
          <p:cNvSpPr txBox="1">
            <a:spLocks/>
          </p:cNvSpPr>
          <p:nvPr/>
        </p:nvSpPr>
        <p:spPr>
          <a:xfrm>
            <a:off x="1613695" y="4594021"/>
            <a:ext cx="6185404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Novembro, 2021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2332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07519" y="475230"/>
            <a:ext cx="6940505" cy="2370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PT" sz="6000" dirty="0">
                <a:solidFill>
                  <a:schemeClr val="accent3"/>
                </a:solidFill>
              </a:rPr>
              <a:t>DATASET </a:t>
            </a:r>
            <a:br>
              <a:rPr lang="pt-PT" dirty="0">
                <a:solidFill>
                  <a:schemeClr val="accent3"/>
                </a:solidFill>
              </a:rPr>
            </a:br>
            <a:r>
              <a:rPr lang="pt-PT" sz="3200" dirty="0"/>
              <a:t>PREVISÃO DO FLUXO DE TRÁFEGO RODOVIÁRIO</a:t>
            </a:r>
            <a:endParaRPr dirty="0"/>
          </a:p>
        </p:txBody>
      </p:sp>
      <p:grpSp>
        <p:nvGrpSpPr>
          <p:cNvPr id="63" name="Google Shape;2086;p58">
            <a:extLst>
              <a:ext uri="{FF2B5EF4-FFF2-40B4-BE49-F238E27FC236}">
                <a16:creationId xmlns:a16="http://schemas.microsoft.com/office/drawing/2014/main" id="{A323B1AD-626D-4811-BA8E-F2A09593E877}"/>
              </a:ext>
            </a:extLst>
          </p:cNvPr>
          <p:cNvGrpSpPr/>
          <p:nvPr/>
        </p:nvGrpSpPr>
        <p:grpSpPr>
          <a:xfrm>
            <a:off x="4697905" y="2571750"/>
            <a:ext cx="3736685" cy="2356491"/>
            <a:chOff x="2639775" y="1218873"/>
            <a:chExt cx="5246680" cy="3228954"/>
          </a:xfrm>
        </p:grpSpPr>
        <p:sp>
          <p:nvSpPr>
            <p:cNvPr id="64" name="Google Shape;2087;p58">
              <a:extLst>
                <a:ext uri="{FF2B5EF4-FFF2-40B4-BE49-F238E27FC236}">
                  <a16:creationId xmlns:a16="http://schemas.microsoft.com/office/drawing/2014/main" id="{D92C1D70-5DC6-42EA-8E71-1AE4CE307F94}"/>
                </a:ext>
              </a:extLst>
            </p:cNvPr>
            <p:cNvSpPr/>
            <p:nvPr/>
          </p:nvSpPr>
          <p:spPr>
            <a:xfrm>
              <a:off x="6526350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88;p58">
              <a:extLst>
                <a:ext uri="{FF2B5EF4-FFF2-40B4-BE49-F238E27FC236}">
                  <a16:creationId xmlns:a16="http://schemas.microsoft.com/office/drawing/2014/main" id="{ECD1EAC8-55FB-43FF-9465-EB4CA44B1F7E}"/>
                </a:ext>
              </a:extLst>
            </p:cNvPr>
            <p:cNvSpPr/>
            <p:nvPr/>
          </p:nvSpPr>
          <p:spPr>
            <a:xfrm>
              <a:off x="6526350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89;p58">
              <a:extLst>
                <a:ext uri="{FF2B5EF4-FFF2-40B4-BE49-F238E27FC236}">
                  <a16:creationId xmlns:a16="http://schemas.microsoft.com/office/drawing/2014/main" id="{AF616DA4-71F0-4C38-A22C-DC8CE0A5D808}"/>
                </a:ext>
              </a:extLst>
            </p:cNvPr>
            <p:cNvSpPr/>
            <p:nvPr/>
          </p:nvSpPr>
          <p:spPr>
            <a:xfrm>
              <a:off x="5779129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0;p58">
              <a:extLst>
                <a:ext uri="{FF2B5EF4-FFF2-40B4-BE49-F238E27FC236}">
                  <a16:creationId xmlns:a16="http://schemas.microsoft.com/office/drawing/2014/main" id="{6EB2C277-7A44-4F65-BE00-E0CAF1C48262}"/>
                </a:ext>
              </a:extLst>
            </p:cNvPr>
            <p:cNvSpPr/>
            <p:nvPr/>
          </p:nvSpPr>
          <p:spPr>
            <a:xfrm>
              <a:off x="5779129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91;p58">
              <a:extLst>
                <a:ext uri="{FF2B5EF4-FFF2-40B4-BE49-F238E27FC236}">
                  <a16:creationId xmlns:a16="http://schemas.microsoft.com/office/drawing/2014/main" id="{9C6D9167-A8F8-4EAA-A39F-1CBBC83847C0}"/>
                </a:ext>
              </a:extLst>
            </p:cNvPr>
            <p:cNvSpPr/>
            <p:nvPr/>
          </p:nvSpPr>
          <p:spPr>
            <a:xfrm>
              <a:off x="5032327" y="199665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92;p58">
              <a:extLst>
                <a:ext uri="{FF2B5EF4-FFF2-40B4-BE49-F238E27FC236}">
                  <a16:creationId xmlns:a16="http://schemas.microsoft.com/office/drawing/2014/main" id="{399ECE07-1A07-4261-8F06-B229143F131E}"/>
                </a:ext>
              </a:extLst>
            </p:cNvPr>
            <p:cNvSpPr/>
            <p:nvPr/>
          </p:nvSpPr>
          <p:spPr>
            <a:xfrm>
              <a:off x="5032327" y="355449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93;p58">
              <a:extLst>
                <a:ext uri="{FF2B5EF4-FFF2-40B4-BE49-F238E27FC236}">
                  <a16:creationId xmlns:a16="http://schemas.microsoft.com/office/drawing/2014/main" id="{F88CB885-FA4D-400B-9451-60AF8FB3067F}"/>
                </a:ext>
              </a:extLst>
            </p:cNvPr>
            <p:cNvSpPr/>
            <p:nvPr/>
          </p:nvSpPr>
          <p:spPr>
            <a:xfrm>
              <a:off x="4285106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94;p58">
              <a:extLst>
                <a:ext uri="{FF2B5EF4-FFF2-40B4-BE49-F238E27FC236}">
                  <a16:creationId xmlns:a16="http://schemas.microsoft.com/office/drawing/2014/main" id="{C856BA6D-DA5A-454F-A9B7-E3FEB7F89C31}"/>
                </a:ext>
              </a:extLst>
            </p:cNvPr>
            <p:cNvSpPr/>
            <p:nvPr/>
          </p:nvSpPr>
          <p:spPr>
            <a:xfrm>
              <a:off x="4285106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95;p58">
              <a:extLst>
                <a:ext uri="{FF2B5EF4-FFF2-40B4-BE49-F238E27FC236}">
                  <a16:creationId xmlns:a16="http://schemas.microsoft.com/office/drawing/2014/main" id="{4184BC45-1BFB-4E98-A1EF-361342C5161E}"/>
                </a:ext>
              </a:extLst>
            </p:cNvPr>
            <p:cNvSpPr/>
            <p:nvPr/>
          </p:nvSpPr>
          <p:spPr>
            <a:xfrm>
              <a:off x="3537968" y="199665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96;p58">
              <a:extLst>
                <a:ext uri="{FF2B5EF4-FFF2-40B4-BE49-F238E27FC236}">
                  <a16:creationId xmlns:a16="http://schemas.microsoft.com/office/drawing/2014/main" id="{4F55E4AB-8E0A-4295-9CE8-A6F75F15E257}"/>
                </a:ext>
              </a:extLst>
            </p:cNvPr>
            <p:cNvSpPr/>
            <p:nvPr/>
          </p:nvSpPr>
          <p:spPr>
            <a:xfrm>
              <a:off x="3537968" y="355449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97;p58">
              <a:extLst>
                <a:ext uri="{FF2B5EF4-FFF2-40B4-BE49-F238E27FC236}">
                  <a16:creationId xmlns:a16="http://schemas.microsoft.com/office/drawing/2014/main" id="{B4ED6921-AB5C-492E-861D-CA69BA179D77}"/>
                </a:ext>
              </a:extLst>
            </p:cNvPr>
            <p:cNvSpPr/>
            <p:nvPr/>
          </p:nvSpPr>
          <p:spPr>
            <a:xfrm>
              <a:off x="2639775" y="3819414"/>
              <a:ext cx="1254810" cy="602047"/>
            </a:xfrm>
            <a:custGeom>
              <a:avLst/>
              <a:gdLst/>
              <a:ahLst/>
              <a:cxnLst/>
              <a:rect l="l" t="t" r="r" b="b"/>
              <a:pathLst>
                <a:path w="14944" h="7170" extrusionOk="0">
                  <a:moveTo>
                    <a:pt x="9064" y="0"/>
                  </a:moveTo>
                  <a:lnTo>
                    <a:pt x="9064" y="782"/>
                  </a:lnTo>
                  <a:lnTo>
                    <a:pt x="1780" y="782"/>
                  </a:lnTo>
                  <a:cubicBezTo>
                    <a:pt x="1416" y="782"/>
                    <a:pt x="1084" y="897"/>
                    <a:pt x="813" y="1102"/>
                  </a:cubicBezTo>
                  <a:cubicBezTo>
                    <a:pt x="617" y="1243"/>
                    <a:pt x="457" y="1430"/>
                    <a:pt x="342" y="1647"/>
                  </a:cubicBezTo>
                  <a:cubicBezTo>
                    <a:pt x="249" y="1821"/>
                    <a:pt x="187" y="2011"/>
                    <a:pt x="164" y="2216"/>
                  </a:cubicBezTo>
                  <a:cubicBezTo>
                    <a:pt x="164" y="2216"/>
                    <a:pt x="0" y="3028"/>
                    <a:pt x="0" y="3587"/>
                  </a:cubicBezTo>
                  <a:cubicBezTo>
                    <a:pt x="0" y="4146"/>
                    <a:pt x="164" y="4959"/>
                    <a:pt x="164" y="4959"/>
                  </a:cubicBezTo>
                  <a:cubicBezTo>
                    <a:pt x="262" y="5775"/>
                    <a:pt x="955" y="6387"/>
                    <a:pt x="1780" y="6387"/>
                  </a:cubicBezTo>
                  <a:lnTo>
                    <a:pt x="9064" y="6387"/>
                  </a:lnTo>
                  <a:lnTo>
                    <a:pt x="9064" y="7169"/>
                  </a:lnTo>
                  <a:cubicBezTo>
                    <a:pt x="9450" y="7169"/>
                    <a:pt x="9761" y="6858"/>
                    <a:pt x="9761" y="6471"/>
                  </a:cubicBezTo>
                  <a:lnTo>
                    <a:pt x="9761" y="6387"/>
                  </a:lnTo>
                  <a:lnTo>
                    <a:pt x="12996" y="6387"/>
                  </a:lnTo>
                  <a:cubicBezTo>
                    <a:pt x="13684" y="6387"/>
                    <a:pt x="14310" y="5988"/>
                    <a:pt x="14598" y="5367"/>
                  </a:cubicBezTo>
                  <a:cubicBezTo>
                    <a:pt x="14807" y="4910"/>
                    <a:pt x="14923" y="4386"/>
                    <a:pt x="14940" y="3787"/>
                  </a:cubicBezTo>
                  <a:cubicBezTo>
                    <a:pt x="14944" y="3720"/>
                    <a:pt x="14944" y="3654"/>
                    <a:pt x="14944" y="3587"/>
                  </a:cubicBezTo>
                  <a:cubicBezTo>
                    <a:pt x="14944" y="3503"/>
                    <a:pt x="14944" y="3418"/>
                    <a:pt x="14940" y="3334"/>
                  </a:cubicBezTo>
                  <a:cubicBezTo>
                    <a:pt x="14917" y="2757"/>
                    <a:pt x="14802" y="2251"/>
                    <a:pt x="14598" y="1807"/>
                  </a:cubicBezTo>
                  <a:cubicBezTo>
                    <a:pt x="14438" y="1456"/>
                    <a:pt x="14167" y="1172"/>
                    <a:pt x="13844" y="995"/>
                  </a:cubicBezTo>
                  <a:cubicBezTo>
                    <a:pt x="13698" y="919"/>
                    <a:pt x="13542" y="858"/>
                    <a:pt x="13378" y="821"/>
                  </a:cubicBezTo>
                  <a:cubicBezTo>
                    <a:pt x="13293" y="804"/>
                    <a:pt x="13209" y="791"/>
                    <a:pt x="13125" y="786"/>
                  </a:cubicBezTo>
                  <a:cubicBezTo>
                    <a:pt x="13085" y="782"/>
                    <a:pt x="13040" y="782"/>
                    <a:pt x="12996" y="782"/>
                  </a:cubicBezTo>
                  <a:lnTo>
                    <a:pt x="9761" y="782"/>
                  </a:lnTo>
                  <a:lnTo>
                    <a:pt x="9761" y="698"/>
                  </a:lnTo>
                  <a:cubicBezTo>
                    <a:pt x="9761" y="311"/>
                    <a:pt x="9450" y="0"/>
                    <a:pt x="9064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98;p58">
              <a:extLst>
                <a:ext uri="{FF2B5EF4-FFF2-40B4-BE49-F238E27FC236}">
                  <a16:creationId xmlns:a16="http://schemas.microsoft.com/office/drawing/2014/main" id="{B14E7E21-1D07-4E57-ACF6-1ADE57BC1FDF}"/>
                </a:ext>
              </a:extLst>
            </p:cNvPr>
            <p:cNvSpPr/>
            <p:nvPr/>
          </p:nvSpPr>
          <p:spPr>
            <a:xfrm>
              <a:off x="2675544" y="3854429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0" y="1"/>
                  </a:moveTo>
                  <a:cubicBezTo>
                    <a:pt x="955" y="1"/>
                    <a:pt x="262" y="613"/>
                    <a:pt x="164" y="1430"/>
                  </a:cubicBezTo>
                  <a:cubicBezTo>
                    <a:pt x="164" y="1430"/>
                    <a:pt x="0" y="2242"/>
                    <a:pt x="0" y="2801"/>
                  </a:cubicBezTo>
                  <a:cubicBezTo>
                    <a:pt x="0" y="3360"/>
                    <a:pt x="164" y="4173"/>
                    <a:pt x="164" y="4173"/>
                  </a:cubicBezTo>
                  <a:cubicBezTo>
                    <a:pt x="262" y="4989"/>
                    <a:pt x="955" y="5607"/>
                    <a:pt x="1780" y="5607"/>
                  </a:cubicBezTo>
                  <a:lnTo>
                    <a:pt x="12996" y="5607"/>
                  </a:lnTo>
                  <a:cubicBezTo>
                    <a:pt x="13684" y="5607"/>
                    <a:pt x="14315" y="5207"/>
                    <a:pt x="14598" y="4581"/>
                  </a:cubicBezTo>
                  <a:cubicBezTo>
                    <a:pt x="14829" y="4075"/>
                    <a:pt x="14949" y="3485"/>
                    <a:pt x="14944" y="2801"/>
                  </a:cubicBezTo>
                  <a:cubicBezTo>
                    <a:pt x="14949" y="2123"/>
                    <a:pt x="14829" y="1527"/>
                    <a:pt x="14598" y="1027"/>
                  </a:cubicBezTo>
                  <a:cubicBezTo>
                    <a:pt x="14315" y="400"/>
                    <a:pt x="13684" y="1"/>
                    <a:pt x="1299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99;p58">
              <a:extLst>
                <a:ext uri="{FF2B5EF4-FFF2-40B4-BE49-F238E27FC236}">
                  <a16:creationId xmlns:a16="http://schemas.microsoft.com/office/drawing/2014/main" id="{2A880BBB-BA64-46A7-A5C3-6D174FDD60BE}"/>
                </a:ext>
              </a:extLst>
            </p:cNvPr>
            <p:cNvSpPr/>
            <p:nvPr/>
          </p:nvSpPr>
          <p:spPr>
            <a:xfrm>
              <a:off x="3544266" y="3910351"/>
              <a:ext cx="310932" cy="359045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1" y="0"/>
                  </a:moveTo>
                  <a:lnTo>
                    <a:pt x="1" y="19"/>
                  </a:lnTo>
                  <a:lnTo>
                    <a:pt x="2215" y="19"/>
                  </a:lnTo>
                  <a:cubicBezTo>
                    <a:pt x="2734" y="19"/>
                    <a:pt x="3205" y="316"/>
                    <a:pt x="3422" y="791"/>
                  </a:cubicBezTo>
                  <a:cubicBezTo>
                    <a:pt x="3596" y="1172"/>
                    <a:pt x="3684" y="1621"/>
                    <a:pt x="3684" y="2131"/>
                  </a:cubicBezTo>
                  <a:lnTo>
                    <a:pt x="3684" y="2135"/>
                  </a:lnTo>
                  <a:lnTo>
                    <a:pt x="3684" y="2145"/>
                  </a:lnTo>
                  <a:cubicBezTo>
                    <a:pt x="3684" y="2655"/>
                    <a:pt x="3596" y="3103"/>
                    <a:pt x="3422" y="3485"/>
                  </a:cubicBezTo>
                  <a:cubicBezTo>
                    <a:pt x="3205" y="3956"/>
                    <a:pt x="2734" y="4257"/>
                    <a:pt x="2215" y="4257"/>
                  </a:cubicBezTo>
                  <a:lnTo>
                    <a:pt x="1" y="4257"/>
                  </a:lnTo>
                  <a:lnTo>
                    <a:pt x="1" y="4275"/>
                  </a:lnTo>
                  <a:lnTo>
                    <a:pt x="2215" y="4275"/>
                  </a:lnTo>
                  <a:cubicBezTo>
                    <a:pt x="2739" y="4275"/>
                    <a:pt x="3219" y="3968"/>
                    <a:pt x="3436" y="3493"/>
                  </a:cubicBezTo>
                  <a:cubicBezTo>
                    <a:pt x="3613" y="3108"/>
                    <a:pt x="3702" y="2659"/>
                    <a:pt x="3702" y="2145"/>
                  </a:cubicBezTo>
                  <a:lnTo>
                    <a:pt x="3702" y="2135"/>
                  </a:lnTo>
                  <a:lnTo>
                    <a:pt x="3702" y="2131"/>
                  </a:lnTo>
                  <a:cubicBezTo>
                    <a:pt x="3702" y="1616"/>
                    <a:pt x="3613" y="1168"/>
                    <a:pt x="3436" y="781"/>
                  </a:cubicBezTo>
                  <a:cubicBezTo>
                    <a:pt x="3219" y="302"/>
                    <a:pt x="2739" y="0"/>
                    <a:pt x="221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0;p58">
              <a:extLst>
                <a:ext uri="{FF2B5EF4-FFF2-40B4-BE49-F238E27FC236}">
                  <a16:creationId xmlns:a16="http://schemas.microsoft.com/office/drawing/2014/main" id="{2DE0A615-B5B8-4319-9068-4CB7540F21BF}"/>
                </a:ext>
              </a:extLst>
            </p:cNvPr>
            <p:cNvSpPr/>
            <p:nvPr/>
          </p:nvSpPr>
          <p:spPr>
            <a:xfrm>
              <a:off x="2689315" y="3854429"/>
              <a:ext cx="1241543" cy="252406"/>
            </a:xfrm>
            <a:custGeom>
              <a:avLst/>
              <a:gdLst/>
              <a:ahLst/>
              <a:cxnLst/>
              <a:rect l="l" t="t" r="r" b="b"/>
              <a:pathLst>
                <a:path w="14786" h="3006" extrusionOk="0">
                  <a:moveTo>
                    <a:pt x="1616" y="1"/>
                  </a:moveTo>
                  <a:cubicBezTo>
                    <a:pt x="791" y="1"/>
                    <a:pt x="98" y="613"/>
                    <a:pt x="0" y="1430"/>
                  </a:cubicBezTo>
                  <a:cubicBezTo>
                    <a:pt x="0" y="1430"/>
                    <a:pt x="586" y="404"/>
                    <a:pt x="1616" y="404"/>
                  </a:cubicBezTo>
                  <a:lnTo>
                    <a:pt x="12832" y="404"/>
                  </a:lnTo>
                  <a:cubicBezTo>
                    <a:pt x="13520" y="404"/>
                    <a:pt x="14151" y="804"/>
                    <a:pt x="14434" y="1430"/>
                  </a:cubicBezTo>
                  <a:cubicBezTo>
                    <a:pt x="14643" y="1883"/>
                    <a:pt x="14759" y="2411"/>
                    <a:pt x="14776" y="3006"/>
                  </a:cubicBezTo>
                  <a:cubicBezTo>
                    <a:pt x="14780" y="2939"/>
                    <a:pt x="14780" y="2873"/>
                    <a:pt x="14780" y="2801"/>
                  </a:cubicBezTo>
                  <a:cubicBezTo>
                    <a:pt x="14785" y="2123"/>
                    <a:pt x="14665" y="1527"/>
                    <a:pt x="14434" y="1027"/>
                  </a:cubicBezTo>
                  <a:cubicBezTo>
                    <a:pt x="14151" y="400"/>
                    <a:pt x="13520" y="1"/>
                    <a:pt x="12832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1;p58">
              <a:extLst>
                <a:ext uri="{FF2B5EF4-FFF2-40B4-BE49-F238E27FC236}">
                  <a16:creationId xmlns:a16="http://schemas.microsoft.com/office/drawing/2014/main" id="{11F33CBB-D3D8-4414-90D6-FEAF4D426CF0}"/>
                </a:ext>
              </a:extLst>
            </p:cNvPr>
            <p:cNvSpPr/>
            <p:nvPr/>
          </p:nvSpPr>
          <p:spPr>
            <a:xfrm>
              <a:off x="3436620" y="3788850"/>
              <a:ext cx="58525" cy="82036"/>
            </a:xfrm>
            <a:custGeom>
              <a:avLst/>
              <a:gdLst/>
              <a:ahLst/>
              <a:cxnLst/>
              <a:rect l="l" t="t" r="r" b="b"/>
              <a:pathLst>
                <a:path w="69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697" y="977"/>
                  </a:lnTo>
                  <a:lnTo>
                    <a:pt x="697" y="698"/>
                  </a:lnTo>
                  <a:cubicBezTo>
                    <a:pt x="697" y="311"/>
                    <a:pt x="386" y="1"/>
                    <a:pt x="0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2;p58">
              <a:extLst>
                <a:ext uri="{FF2B5EF4-FFF2-40B4-BE49-F238E27FC236}">
                  <a16:creationId xmlns:a16="http://schemas.microsoft.com/office/drawing/2014/main" id="{A24A5666-0951-422E-930F-111A3EDD201F}"/>
                </a:ext>
              </a:extLst>
            </p:cNvPr>
            <p:cNvSpPr/>
            <p:nvPr/>
          </p:nvSpPr>
          <p:spPr>
            <a:xfrm>
              <a:off x="2950536" y="3882810"/>
              <a:ext cx="483905" cy="46266"/>
            </a:xfrm>
            <a:custGeom>
              <a:avLst/>
              <a:gdLst/>
              <a:ahLst/>
              <a:cxnLst/>
              <a:rect l="l" t="t" r="r" b="b"/>
              <a:pathLst>
                <a:path w="5763" h="551" extrusionOk="0">
                  <a:moveTo>
                    <a:pt x="3174" y="0"/>
                  </a:moveTo>
                  <a:cubicBezTo>
                    <a:pt x="1422" y="0"/>
                    <a:pt x="1" y="124"/>
                    <a:pt x="1" y="275"/>
                  </a:cubicBezTo>
                  <a:cubicBezTo>
                    <a:pt x="1" y="426"/>
                    <a:pt x="1422" y="550"/>
                    <a:pt x="3174" y="550"/>
                  </a:cubicBezTo>
                  <a:cubicBezTo>
                    <a:pt x="4927" y="550"/>
                    <a:pt x="5763" y="426"/>
                    <a:pt x="5763" y="275"/>
                  </a:cubicBezTo>
                  <a:cubicBezTo>
                    <a:pt x="5763" y="124"/>
                    <a:pt x="4927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03;p58">
              <a:extLst>
                <a:ext uri="{FF2B5EF4-FFF2-40B4-BE49-F238E27FC236}">
                  <a16:creationId xmlns:a16="http://schemas.microsoft.com/office/drawing/2014/main" id="{034F62AE-A514-443A-8454-E8ECC2E260A3}"/>
                </a:ext>
              </a:extLst>
            </p:cNvPr>
            <p:cNvSpPr/>
            <p:nvPr/>
          </p:nvSpPr>
          <p:spPr>
            <a:xfrm>
              <a:off x="3765267" y="3878695"/>
              <a:ext cx="121585" cy="83716"/>
            </a:xfrm>
            <a:custGeom>
              <a:avLst/>
              <a:gdLst/>
              <a:ahLst/>
              <a:cxnLst/>
              <a:rect l="l" t="t" r="r" b="b"/>
              <a:pathLst>
                <a:path w="1448" h="997" extrusionOk="0">
                  <a:moveTo>
                    <a:pt x="176" y="0"/>
                  </a:moveTo>
                  <a:cubicBezTo>
                    <a:pt x="139" y="0"/>
                    <a:pt x="103" y="2"/>
                    <a:pt x="67" y="5"/>
                  </a:cubicBezTo>
                  <a:cubicBezTo>
                    <a:pt x="9" y="13"/>
                    <a:pt x="1" y="89"/>
                    <a:pt x="58" y="107"/>
                  </a:cubicBezTo>
                  <a:cubicBezTo>
                    <a:pt x="364" y="191"/>
                    <a:pt x="675" y="351"/>
                    <a:pt x="964" y="586"/>
                  </a:cubicBezTo>
                  <a:cubicBezTo>
                    <a:pt x="1110" y="706"/>
                    <a:pt x="1239" y="839"/>
                    <a:pt x="1349" y="977"/>
                  </a:cubicBezTo>
                  <a:cubicBezTo>
                    <a:pt x="1361" y="991"/>
                    <a:pt x="1375" y="997"/>
                    <a:pt x="1389" y="997"/>
                  </a:cubicBezTo>
                  <a:cubicBezTo>
                    <a:pt x="1419" y="997"/>
                    <a:pt x="1448" y="969"/>
                    <a:pt x="1439" y="932"/>
                  </a:cubicBezTo>
                  <a:cubicBezTo>
                    <a:pt x="1363" y="693"/>
                    <a:pt x="1220" y="471"/>
                    <a:pt x="1017" y="298"/>
                  </a:cubicBezTo>
                  <a:cubicBezTo>
                    <a:pt x="768" y="97"/>
                    <a:pt x="4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04;p58">
              <a:extLst>
                <a:ext uri="{FF2B5EF4-FFF2-40B4-BE49-F238E27FC236}">
                  <a16:creationId xmlns:a16="http://schemas.microsoft.com/office/drawing/2014/main" id="{5CE43AB5-1166-49C6-8C19-8B16EC929F8E}"/>
                </a:ext>
              </a:extLst>
            </p:cNvPr>
            <p:cNvSpPr/>
            <p:nvPr/>
          </p:nvSpPr>
          <p:spPr>
            <a:xfrm>
              <a:off x="3765267" y="3878779"/>
              <a:ext cx="51892" cy="22335"/>
            </a:xfrm>
            <a:custGeom>
              <a:avLst/>
              <a:gdLst/>
              <a:ahLst/>
              <a:cxnLst/>
              <a:rect l="l" t="t" r="r" b="b"/>
              <a:pathLst>
                <a:path w="618" h="266" extrusionOk="0">
                  <a:moveTo>
                    <a:pt x="170" y="0"/>
                  </a:moveTo>
                  <a:cubicBezTo>
                    <a:pt x="135" y="0"/>
                    <a:pt x="101" y="1"/>
                    <a:pt x="67" y="4"/>
                  </a:cubicBezTo>
                  <a:cubicBezTo>
                    <a:pt x="9" y="12"/>
                    <a:pt x="1" y="88"/>
                    <a:pt x="58" y="106"/>
                  </a:cubicBezTo>
                  <a:cubicBezTo>
                    <a:pt x="196" y="141"/>
                    <a:pt x="337" y="199"/>
                    <a:pt x="475" y="266"/>
                  </a:cubicBezTo>
                  <a:cubicBezTo>
                    <a:pt x="520" y="204"/>
                    <a:pt x="569" y="137"/>
                    <a:pt x="618" y="75"/>
                  </a:cubicBezTo>
                  <a:cubicBezTo>
                    <a:pt x="472" y="24"/>
                    <a:pt x="321" y="0"/>
                    <a:pt x="170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05;p58">
              <a:extLst>
                <a:ext uri="{FF2B5EF4-FFF2-40B4-BE49-F238E27FC236}">
                  <a16:creationId xmlns:a16="http://schemas.microsoft.com/office/drawing/2014/main" id="{88260E45-CF76-4966-83DC-7840F6611907}"/>
                </a:ext>
              </a:extLst>
            </p:cNvPr>
            <p:cNvSpPr/>
            <p:nvPr/>
          </p:nvSpPr>
          <p:spPr>
            <a:xfrm>
              <a:off x="3193536" y="3882810"/>
              <a:ext cx="41480" cy="61884"/>
            </a:xfrm>
            <a:custGeom>
              <a:avLst/>
              <a:gdLst/>
              <a:ahLst/>
              <a:cxnLst/>
              <a:rect l="l" t="t" r="r" b="b"/>
              <a:pathLst>
                <a:path w="494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93" y="73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06;p58">
              <a:extLst>
                <a:ext uri="{FF2B5EF4-FFF2-40B4-BE49-F238E27FC236}">
                  <a16:creationId xmlns:a16="http://schemas.microsoft.com/office/drawing/2014/main" id="{BF0C48C4-25B9-4F1C-B3BA-E0F1E9E8A1AD}"/>
                </a:ext>
              </a:extLst>
            </p:cNvPr>
            <p:cNvSpPr/>
            <p:nvPr/>
          </p:nvSpPr>
          <p:spPr>
            <a:xfrm>
              <a:off x="3012420" y="3870802"/>
              <a:ext cx="10580" cy="73891"/>
            </a:xfrm>
            <a:custGeom>
              <a:avLst/>
              <a:gdLst/>
              <a:ahLst/>
              <a:cxnLst/>
              <a:rect l="l" t="t" r="r" b="b"/>
              <a:pathLst>
                <a:path w="126" h="880" extrusionOk="0">
                  <a:moveTo>
                    <a:pt x="1" y="1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07;p58">
              <a:extLst>
                <a:ext uri="{FF2B5EF4-FFF2-40B4-BE49-F238E27FC236}">
                  <a16:creationId xmlns:a16="http://schemas.microsoft.com/office/drawing/2014/main" id="{DCF7FC53-543C-47C2-8D36-F5DC77DB7819}"/>
                </a:ext>
              </a:extLst>
            </p:cNvPr>
            <p:cNvSpPr/>
            <p:nvPr/>
          </p:nvSpPr>
          <p:spPr>
            <a:xfrm>
              <a:off x="3436620" y="4308690"/>
              <a:ext cx="58525" cy="82120"/>
            </a:xfrm>
            <a:custGeom>
              <a:avLst/>
              <a:gdLst/>
              <a:ahLst/>
              <a:cxnLst/>
              <a:rect l="l" t="t" r="r" b="b"/>
              <a:pathLst>
                <a:path w="697" h="978" extrusionOk="0">
                  <a:moveTo>
                    <a:pt x="0" y="1"/>
                  </a:moveTo>
                  <a:lnTo>
                    <a:pt x="0" y="978"/>
                  </a:lnTo>
                  <a:cubicBezTo>
                    <a:pt x="386" y="978"/>
                    <a:pt x="697" y="667"/>
                    <a:pt x="697" y="281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08;p58">
              <a:extLst>
                <a:ext uri="{FF2B5EF4-FFF2-40B4-BE49-F238E27FC236}">
                  <a16:creationId xmlns:a16="http://schemas.microsoft.com/office/drawing/2014/main" id="{17DDCD53-ABCF-4E00-BADD-E12D9B7B40FD}"/>
                </a:ext>
              </a:extLst>
            </p:cNvPr>
            <p:cNvSpPr/>
            <p:nvPr/>
          </p:nvSpPr>
          <p:spPr>
            <a:xfrm>
              <a:off x="3214024" y="3971898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4" y="0"/>
                  </a:moveTo>
                  <a:cubicBezTo>
                    <a:pt x="169" y="0"/>
                    <a:pt x="1" y="169"/>
                    <a:pt x="1" y="373"/>
                  </a:cubicBezTo>
                  <a:lnTo>
                    <a:pt x="1" y="1402"/>
                  </a:lnTo>
                  <a:lnTo>
                    <a:pt x="1" y="2432"/>
                  </a:lnTo>
                  <a:cubicBezTo>
                    <a:pt x="1" y="2641"/>
                    <a:pt x="169" y="2805"/>
                    <a:pt x="374" y="2805"/>
                  </a:cubicBezTo>
                  <a:lnTo>
                    <a:pt x="1031" y="2805"/>
                  </a:lnTo>
                  <a:cubicBezTo>
                    <a:pt x="1234" y="2805"/>
                    <a:pt x="1404" y="2641"/>
                    <a:pt x="1404" y="2432"/>
                  </a:cubicBezTo>
                  <a:lnTo>
                    <a:pt x="1404" y="1402"/>
                  </a:lnTo>
                  <a:lnTo>
                    <a:pt x="1404" y="373"/>
                  </a:lnTo>
                  <a:cubicBezTo>
                    <a:pt x="1404" y="169"/>
                    <a:pt x="1234" y="0"/>
                    <a:pt x="1031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09;p58">
              <a:extLst>
                <a:ext uri="{FF2B5EF4-FFF2-40B4-BE49-F238E27FC236}">
                  <a16:creationId xmlns:a16="http://schemas.microsoft.com/office/drawing/2014/main" id="{50CD1C1F-4D2D-4D9F-BCA9-C8C1855DB249}"/>
                </a:ext>
              </a:extLst>
            </p:cNvPr>
            <p:cNvSpPr/>
            <p:nvPr/>
          </p:nvSpPr>
          <p:spPr>
            <a:xfrm>
              <a:off x="3387752" y="3908755"/>
              <a:ext cx="221422" cy="361984"/>
            </a:xfrm>
            <a:custGeom>
              <a:avLst/>
              <a:gdLst/>
              <a:ahLst/>
              <a:cxnLst/>
              <a:rect l="l" t="t" r="r" b="b"/>
              <a:pathLst>
                <a:path w="2637" h="4311" extrusionOk="0">
                  <a:moveTo>
                    <a:pt x="1857" y="1"/>
                  </a:moveTo>
                  <a:cubicBezTo>
                    <a:pt x="1828" y="1"/>
                    <a:pt x="1799" y="4"/>
                    <a:pt x="1771" y="11"/>
                  </a:cubicBezTo>
                  <a:lnTo>
                    <a:pt x="249" y="357"/>
                  </a:lnTo>
                  <a:cubicBezTo>
                    <a:pt x="97" y="392"/>
                    <a:pt x="1" y="530"/>
                    <a:pt x="9" y="681"/>
                  </a:cubicBezTo>
                  <a:lnTo>
                    <a:pt x="80" y="1560"/>
                  </a:lnTo>
                  <a:cubicBezTo>
                    <a:pt x="116" y="1955"/>
                    <a:pt x="116" y="2354"/>
                    <a:pt x="80" y="2754"/>
                  </a:cubicBezTo>
                  <a:lnTo>
                    <a:pt x="9" y="3633"/>
                  </a:lnTo>
                  <a:cubicBezTo>
                    <a:pt x="1" y="3783"/>
                    <a:pt x="97" y="3921"/>
                    <a:pt x="249" y="3952"/>
                  </a:cubicBezTo>
                  <a:lnTo>
                    <a:pt x="1771" y="4303"/>
                  </a:lnTo>
                  <a:cubicBezTo>
                    <a:pt x="1797" y="4308"/>
                    <a:pt x="1824" y="4311"/>
                    <a:pt x="1851" y="4311"/>
                  </a:cubicBezTo>
                  <a:cubicBezTo>
                    <a:pt x="1993" y="4311"/>
                    <a:pt x="2130" y="4233"/>
                    <a:pt x="2197" y="4098"/>
                  </a:cubicBezTo>
                  <a:cubicBezTo>
                    <a:pt x="2375" y="3756"/>
                    <a:pt x="2637" y="3090"/>
                    <a:pt x="2637" y="2154"/>
                  </a:cubicBezTo>
                  <a:cubicBezTo>
                    <a:pt x="2637" y="1222"/>
                    <a:pt x="2375" y="556"/>
                    <a:pt x="2197" y="210"/>
                  </a:cubicBezTo>
                  <a:cubicBezTo>
                    <a:pt x="2131" y="81"/>
                    <a:pt x="1997" y="1"/>
                    <a:pt x="185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0;p58">
              <a:extLst>
                <a:ext uri="{FF2B5EF4-FFF2-40B4-BE49-F238E27FC236}">
                  <a16:creationId xmlns:a16="http://schemas.microsoft.com/office/drawing/2014/main" id="{45EEC2FF-DB2C-4FE0-B16E-55B20003A61D}"/>
                </a:ext>
              </a:extLst>
            </p:cNvPr>
            <p:cNvSpPr/>
            <p:nvPr/>
          </p:nvSpPr>
          <p:spPr>
            <a:xfrm>
              <a:off x="3508496" y="3908755"/>
              <a:ext cx="100677" cy="361984"/>
            </a:xfrm>
            <a:custGeom>
              <a:avLst/>
              <a:gdLst/>
              <a:ahLst/>
              <a:cxnLst/>
              <a:rect l="l" t="t" r="r" b="b"/>
              <a:pathLst>
                <a:path w="1199" h="4311" extrusionOk="0">
                  <a:moveTo>
                    <a:pt x="419" y="1"/>
                  </a:moveTo>
                  <a:cubicBezTo>
                    <a:pt x="390" y="1"/>
                    <a:pt x="361" y="4"/>
                    <a:pt x="333" y="11"/>
                  </a:cubicBezTo>
                  <a:lnTo>
                    <a:pt x="271" y="24"/>
                  </a:lnTo>
                  <a:cubicBezTo>
                    <a:pt x="1" y="1445"/>
                    <a:pt x="1" y="2865"/>
                    <a:pt x="271" y="4289"/>
                  </a:cubicBezTo>
                  <a:lnTo>
                    <a:pt x="333" y="4303"/>
                  </a:lnTo>
                  <a:cubicBezTo>
                    <a:pt x="359" y="4308"/>
                    <a:pt x="386" y="4311"/>
                    <a:pt x="413" y="4311"/>
                  </a:cubicBezTo>
                  <a:cubicBezTo>
                    <a:pt x="555" y="4311"/>
                    <a:pt x="692" y="4233"/>
                    <a:pt x="759" y="4098"/>
                  </a:cubicBezTo>
                  <a:cubicBezTo>
                    <a:pt x="937" y="3756"/>
                    <a:pt x="1199" y="3090"/>
                    <a:pt x="1199" y="2154"/>
                  </a:cubicBezTo>
                  <a:cubicBezTo>
                    <a:pt x="1199" y="1222"/>
                    <a:pt x="937" y="556"/>
                    <a:pt x="759" y="210"/>
                  </a:cubicBezTo>
                  <a:cubicBezTo>
                    <a:pt x="693" y="81"/>
                    <a:pt x="559" y="1"/>
                    <a:pt x="419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1;p58">
              <a:extLst>
                <a:ext uri="{FF2B5EF4-FFF2-40B4-BE49-F238E27FC236}">
                  <a16:creationId xmlns:a16="http://schemas.microsoft.com/office/drawing/2014/main" id="{3606502D-9D04-4DD8-96E9-86C615E236FB}"/>
                </a:ext>
              </a:extLst>
            </p:cNvPr>
            <p:cNvSpPr/>
            <p:nvPr/>
          </p:nvSpPr>
          <p:spPr>
            <a:xfrm>
              <a:off x="2813838" y="3931007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7" y="1"/>
                  </a:moveTo>
                  <a:cubicBezTo>
                    <a:pt x="531" y="1"/>
                    <a:pt x="395" y="90"/>
                    <a:pt x="338" y="225"/>
                  </a:cubicBezTo>
                  <a:cubicBezTo>
                    <a:pt x="205" y="549"/>
                    <a:pt x="0" y="1148"/>
                    <a:pt x="0" y="1889"/>
                  </a:cubicBezTo>
                  <a:cubicBezTo>
                    <a:pt x="0" y="2635"/>
                    <a:pt x="205" y="3235"/>
                    <a:pt x="338" y="3554"/>
                  </a:cubicBezTo>
                  <a:cubicBezTo>
                    <a:pt x="394" y="3692"/>
                    <a:pt x="530" y="3782"/>
                    <a:pt x="675" y="3782"/>
                  </a:cubicBezTo>
                  <a:cubicBezTo>
                    <a:pt x="688" y="3782"/>
                    <a:pt x="702" y="3781"/>
                    <a:pt x="715" y="3780"/>
                  </a:cubicBezTo>
                  <a:lnTo>
                    <a:pt x="1740" y="3683"/>
                  </a:lnTo>
                  <a:cubicBezTo>
                    <a:pt x="1948" y="3661"/>
                    <a:pt x="2100" y="3474"/>
                    <a:pt x="2073" y="3270"/>
                  </a:cubicBezTo>
                  <a:lnTo>
                    <a:pt x="2020" y="2782"/>
                  </a:lnTo>
                  <a:cubicBezTo>
                    <a:pt x="1948" y="2192"/>
                    <a:pt x="1948" y="1592"/>
                    <a:pt x="2020" y="1002"/>
                  </a:cubicBezTo>
                  <a:lnTo>
                    <a:pt x="2073" y="514"/>
                  </a:lnTo>
                  <a:cubicBezTo>
                    <a:pt x="2100" y="305"/>
                    <a:pt x="1948" y="119"/>
                    <a:pt x="1740" y="101"/>
                  </a:cubicBezTo>
                  <a:lnTo>
                    <a:pt x="715" y="3"/>
                  </a:lnTo>
                  <a:cubicBezTo>
                    <a:pt x="702" y="1"/>
                    <a:pt x="690" y="1"/>
                    <a:pt x="67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2;p58">
              <a:extLst>
                <a:ext uri="{FF2B5EF4-FFF2-40B4-BE49-F238E27FC236}">
                  <a16:creationId xmlns:a16="http://schemas.microsoft.com/office/drawing/2014/main" id="{6A75FE1F-6EB3-452C-A207-97EE8D0166B6}"/>
                </a:ext>
              </a:extLst>
            </p:cNvPr>
            <p:cNvSpPr/>
            <p:nvPr/>
          </p:nvSpPr>
          <p:spPr>
            <a:xfrm>
              <a:off x="2950536" y="4250585"/>
              <a:ext cx="483905" cy="46350"/>
            </a:xfrm>
            <a:custGeom>
              <a:avLst/>
              <a:gdLst/>
              <a:ahLst/>
              <a:cxnLst/>
              <a:rect l="l" t="t" r="r" b="b"/>
              <a:pathLst>
                <a:path w="5763" h="552" extrusionOk="0">
                  <a:moveTo>
                    <a:pt x="3174" y="1"/>
                  </a:moveTo>
                  <a:cubicBezTo>
                    <a:pt x="1422" y="1"/>
                    <a:pt x="1" y="125"/>
                    <a:pt x="1" y="276"/>
                  </a:cubicBezTo>
                  <a:cubicBezTo>
                    <a:pt x="1" y="427"/>
                    <a:pt x="1422" y="551"/>
                    <a:pt x="3174" y="551"/>
                  </a:cubicBezTo>
                  <a:cubicBezTo>
                    <a:pt x="4927" y="551"/>
                    <a:pt x="5763" y="427"/>
                    <a:pt x="5763" y="276"/>
                  </a:cubicBezTo>
                  <a:cubicBezTo>
                    <a:pt x="5763" y="125"/>
                    <a:pt x="4927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3;p58">
              <a:extLst>
                <a:ext uri="{FF2B5EF4-FFF2-40B4-BE49-F238E27FC236}">
                  <a16:creationId xmlns:a16="http://schemas.microsoft.com/office/drawing/2014/main" id="{4A11ACFD-E288-4B7D-AD68-F7A3817EEFDC}"/>
                </a:ext>
              </a:extLst>
            </p:cNvPr>
            <p:cNvSpPr/>
            <p:nvPr/>
          </p:nvSpPr>
          <p:spPr>
            <a:xfrm>
              <a:off x="3765267" y="4217250"/>
              <a:ext cx="121585" cy="83464"/>
            </a:xfrm>
            <a:custGeom>
              <a:avLst/>
              <a:gdLst/>
              <a:ahLst/>
              <a:cxnLst/>
              <a:rect l="l" t="t" r="r" b="b"/>
              <a:pathLst>
                <a:path w="1448" h="994" extrusionOk="0">
                  <a:moveTo>
                    <a:pt x="1389" y="0"/>
                  </a:moveTo>
                  <a:cubicBezTo>
                    <a:pt x="1375" y="0"/>
                    <a:pt x="1361" y="6"/>
                    <a:pt x="1349" y="20"/>
                  </a:cubicBezTo>
                  <a:cubicBezTo>
                    <a:pt x="1239" y="158"/>
                    <a:pt x="1110" y="291"/>
                    <a:pt x="964" y="411"/>
                  </a:cubicBezTo>
                  <a:cubicBezTo>
                    <a:pt x="675" y="647"/>
                    <a:pt x="364" y="807"/>
                    <a:pt x="58" y="891"/>
                  </a:cubicBezTo>
                  <a:cubicBezTo>
                    <a:pt x="1" y="904"/>
                    <a:pt x="9" y="983"/>
                    <a:pt x="67" y="988"/>
                  </a:cubicBezTo>
                  <a:cubicBezTo>
                    <a:pt x="107" y="992"/>
                    <a:pt x="148" y="994"/>
                    <a:pt x="188" y="994"/>
                  </a:cubicBezTo>
                  <a:cubicBezTo>
                    <a:pt x="478" y="994"/>
                    <a:pt x="771" y="894"/>
                    <a:pt x="1017" y="695"/>
                  </a:cubicBezTo>
                  <a:cubicBezTo>
                    <a:pt x="1220" y="526"/>
                    <a:pt x="1363" y="305"/>
                    <a:pt x="1439" y="65"/>
                  </a:cubicBezTo>
                  <a:cubicBezTo>
                    <a:pt x="1448" y="29"/>
                    <a:pt x="1419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4;p58">
              <a:extLst>
                <a:ext uri="{FF2B5EF4-FFF2-40B4-BE49-F238E27FC236}">
                  <a16:creationId xmlns:a16="http://schemas.microsoft.com/office/drawing/2014/main" id="{E557E63A-DF8C-487B-B71D-7B3B0F4FAF40}"/>
                </a:ext>
              </a:extLst>
            </p:cNvPr>
            <p:cNvSpPr/>
            <p:nvPr/>
          </p:nvSpPr>
          <p:spPr>
            <a:xfrm>
              <a:off x="3765267" y="4278210"/>
              <a:ext cx="51892" cy="22503"/>
            </a:xfrm>
            <a:custGeom>
              <a:avLst/>
              <a:gdLst/>
              <a:ahLst/>
              <a:cxnLst/>
              <a:rect l="l" t="t" r="r" b="b"/>
              <a:pathLst>
                <a:path w="618" h="268" extrusionOk="0">
                  <a:moveTo>
                    <a:pt x="475" y="1"/>
                  </a:moveTo>
                  <a:cubicBezTo>
                    <a:pt x="337" y="71"/>
                    <a:pt x="196" y="124"/>
                    <a:pt x="58" y="165"/>
                  </a:cubicBezTo>
                  <a:cubicBezTo>
                    <a:pt x="1" y="178"/>
                    <a:pt x="9" y="257"/>
                    <a:pt x="67" y="262"/>
                  </a:cubicBezTo>
                  <a:cubicBezTo>
                    <a:pt x="108" y="266"/>
                    <a:pt x="149" y="268"/>
                    <a:pt x="191" y="268"/>
                  </a:cubicBezTo>
                  <a:cubicBezTo>
                    <a:pt x="335" y="268"/>
                    <a:pt x="479" y="243"/>
                    <a:pt x="618" y="191"/>
                  </a:cubicBezTo>
                  <a:cubicBezTo>
                    <a:pt x="569" y="129"/>
                    <a:pt x="520" y="67"/>
                    <a:pt x="475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15;p58">
              <a:extLst>
                <a:ext uri="{FF2B5EF4-FFF2-40B4-BE49-F238E27FC236}">
                  <a16:creationId xmlns:a16="http://schemas.microsoft.com/office/drawing/2014/main" id="{EE2DC727-E5DE-4301-AAD6-0F66B994BBB4}"/>
                </a:ext>
              </a:extLst>
            </p:cNvPr>
            <p:cNvSpPr/>
            <p:nvPr/>
          </p:nvSpPr>
          <p:spPr>
            <a:xfrm>
              <a:off x="3193536" y="4234967"/>
              <a:ext cx="41480" cy="73807"/>
            </a:xfrm>
            <a:custGeom>
              <a:avLst/>
              <a:gdLst/>
              <a:ahLst/>
              <a:cxnLst/>
              <a:rect l="l" t="t" r="r" b="b"/>
              <a:pathLst>
                <a:path w="494" h="879" extrusionOk="0">
                  <a:moveTo>
                    <a:pt x="1" y="0"/>
                  </a:moveTo>
                  <a:lnTo>
                    <a:pt x="1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16;p58">
              <a:extLst>
                <a:ext uri="{FF2B5EF4-FFF2-40B4-BE49-F238E27FC236}">
                  <a16:creationId xmlns:a16="http://schemas.microsoft.com/office/drawing/2014/main" id="{5B3B45AC-06EB-4F2A-963E-CBF9AA6CB4DC}"/>
                </a:ext>
              </a:extLst>
            </p:cNvPr>
            <p:cNvSpPr/>
            <p:nvPr/>
          </p:nvSpPr>
          <p:spPr>
            <a:xfrm>
              <a:off x="3012420" y="4234967"/>
              <a:ext cx="10580" cy="73807"/>
            </a:xfrm>
            <a:custGeom>
              <a:avLst/>
              <a:gdLst/>
              <a:ahLst/>
              <a:cxnLst/>
              <a:rect l="l" t="t" r="r" b="b"/>
              <a:pathLst>
                <a:path w="126" h="879" extrusionOk="0">
                  <a:moveTo>
                    <a:pt x="1" y="0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17;p58">
              <a:extLst>
                <a:ext uri="{FF2B5EF4-FFF2-40B4-BE49-F238E27FC236}">
                  <a16:creationId xmlns:a16="http://schemas.microsoft.com/office/drawing/2014/main" id="{0107A180-7574-430B-958C-4AEC76F0BAD6}"/>
                </a:ext>
              </a:extLst>
            </p:cNvPr>
            <p:cNvSpPr/>
            <p:nvPr/>
          </p:nvSpPr>
          <p:spPr>
            <a:xfrm>
              <a:off x="3421254" y="4033362"/>
              <a:ext cx="31824" cy="112600"/>
            </a:xfrm>
            <a:custGeom>
              <a:avLst/>
              <a:gdLst/>
              <a:ahLst/>
              <a:cxnLst/>
              <a:rect l="l" t="t" r="r" b="b"/>
              <a:pathLst>
                <a:path w="379" h="1341" extrusionOk="0">
                  <a:moveTo>
                    <a:pt x="183" y="0"/>
                  </a:moveTo>
                  <a:cubicBezTo>
                    <a:pt x="81" y="0"/>
                    <a:pt x="1" y="84"/>
                    <a:pt x="1" y="182"/>
                  </a:cubicBezTo>
                  <a:lnTo>
                    <a:pt x="1" y="1163"/>
                  </a:lnTo>
                  <a:cubicBezTo>
                    <a:pt x="1" y="1260"/>
                    <a:pt x="81" y="1340"/>
                    <a:pt x="183" y="1340"/>
                  </a:cubicBezTo>
                  <a:lnTo>
                    <a:pt x="200" y="1340"/>
                  </a:lnTo>
                  <a:cubicBezTo>
                    <a:pt x="298" y="1340"/>
                    <a:pt x="378" y="1260"/>
                    <a:pt x="378" y="1163"/>
                  </a:cubicBezTo>
                  <a:lnTo>
                    <a:pt x="378" y="182"/>
                  </a:lnTo>
                  <a:cubicBezTo>
                    <a:pt x="378" y="84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18;p58">
              <a:extLst>
                <a:ext uri="{FF2B5EF4-FFF2-40B4-BE49-F238E27FC236}">
                  <a16:creationId xmlns:a16="http://schemas.microsoft.com/office/drawing/2014/main" id="{5AE3E059-FA66-425F-AA5E-92B351252057}"/>
                </a:ext>
              </a:extLst>
            </p:cNvPr>
            <p:cNvSpPr/>
            <p:nvPr/>
          </p:nvSpPr>
          <p:spPr>
            <a:xfrm>
              <a:off x="5030900" y="3846200"/>
              <a:ext cx="1195613" cy="601627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9;p58">
              <a:extLst>
                <a:ext uri="{FF2B5EF4-FFF2-40B4-BE49-F238E27FC236}">
                  <a16:creationId xmlns:a16="http://schemas.microsoft.com/office/drawing/2014/main" id="{EEAE4B40-6F2F-404B-91A1-D15E4612990D}"/>
                </a:ext>
              </a:extLst>
            </p:cNvPr>
            <p:cNvSpPr/>
            <p:nvPr/>
          </p:nvSpPr>
          <p:spPr>
            <a:xfrm>
              <a:off x="5066670" y="3960731"/>
              <a:ext cx="21664" cy="71204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20;p58">
              <a:extLst>
                <a:ext uri="{FF2B5EF4-FFF2-40B4-BE49-F238E27FC236}">
                  <a16:creationId xmlns:a16="http://schemas.microsoft.com/office/drawing/2014/main" id="{6EB85AFE-2B33-4ED2-85C3-F0F62A2E3098}"/>
                </a:ext>
              </a:extLst>
            </p:cNvPr>
            <p:cNvSpPr/>
            <p:nvPr/>
          </p:nvSpPr>
          <p:spPr>
            <a:xfrm>
              <a:off x="5066670" y="4176778"/>
              <a:ext cx="21664" cy="71288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21;p58">
              <a:extLst>
                <a:ext uri="{FF2B5EF4-FFF2-40B4-BE49-F238E27FC236}">
                  <a16:creationId xmlns:a16="http://schemas.microsoft.com/office/drawing/2014/main" id="{5CFAF5B3-0EAE-47B4-AA89-1CC16CB6D510}"/>
                </a:ext>
              </a:extLst>
            </p:cNvPr>
            <p:cNvSpPr/>
            <p:nvPr/>
          </p:nvSpPr>
          <p:spPr>
            <a:xfrm>
              <a:off x="5072967" y="3842253"/>
              <a:ext cx="1189652" cy="531682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22;p58">
              <a:extLst>
                <a:ext uri="{FF2B5EF4-FFF2-40B4-BE49-F238E27FC236}">
                  <a16:creationId xmlns:a16="http://schemas.microsoft.com/office/drawing/2014/main" id="{7DFA2300-06DF-4AB6-A137-68924D0CE9B0}"/>
                </a:ext>
              </a:extLst>
            </p:cNvPr>
            <p:cNvSpPr/>
            <p:nvPr/>
          </p:nvSpPr>
          <p:spPr>
            <a:xfrm>
              <a:off x="5073387" y="3842253"/>
              <a:ext cx="1189232" cy="282467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23;p58">
              <a:extLst>
                <a:ext uri="{FF2B5EF4-FFF2-40B4-BE49-F238E27FC236}">
                  <a16:creationId xmlns:a16="http://schemas.microsoft.com/office/drawing/2014/main" id="{F69A0787-70A5-43C1-BAA8-5F097CD5402D}"/>
                </a:ext>
              </a:extLst>
            </p:cNvPr>
            <p:cNvSpPr/>
            <p:nvPr/>
          </p:nvSpPr>
          <p:spPr>
            <a:xfrm>
              <a:off x="5073723" y="4124634"/>
              <a:ext cx="84" cy="25778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24;p58">
              <a:extLst>
                <a:ext uri="{FF2B5EF4-FFF2-40B4-BE49-F238E27FC236}">
                  <a16:creationId xmlns:a16="http://schemas.microsoft.com/office/drawing/2014/main" id="{4931D24F-544C-4C38-B344-D2F65CB94AFB}"/>
                </a:ext>
              </a:extLst>
            </p:cNvPr>
            <p:cNvSpPr/>
            <p:nvPr/>
          </p:nvSpPr>
          <p:spPr>
            <a:xfrm>
              <a:off x="6130194" y="3881970"/>
              <a:ext cx="84051" cy="581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25;p58">
              <a:extLst>
                <a:ext uri="{FF2B5EF4-FFF2-40B4-BE49-F238E27FC236}">
                  <a16:creationId xmlns:a16="http://schemas.microsoft.com/office/drawing/2014/main" id="{EE7BCBF1-A8BF-4162-AB8C-93897C73420E}"/>
                </a:ext>
              </a:extLst>
            </p:cNvPr>
            <p:cNvSpPr/>
            <p:nvPr/>
          </p:nvSpPr>
          <p:spPr>
            <a:xfrm>
              <a:off x="5991481" y="3895824"/>
              <a:ext cx="228308" cy="112432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26;p58">
              <a:extLst>
                <a:ext uri="{FF2B5EF4-FFF2-40B4-BE49-F238E27FC236}">
                  <a16:creationId xmlns:a16="http://schemas.microsoft.com/office/drawing/2014/main" id="{DA1DDF73-6A17-41C0-ACB3-1D3D294280D5}"/>
                </a:ext>
              </a:extLst>
            </p:cNvPr>
            <p:cNvSpPr/>
            <p:nvPr/>
          </p:nvSpPr>
          <p:spPr>
            <a:xfrm>
              <a:off x="5349470" y="3875252"/>
              <a:ext cx="503133" cy="42236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27;p58">
              <a:extLst>
                <a:ext uri="{FF2B5EF4-FFF2-40B4-BE49-F238E27FC236}">
                  <a16:creationId xmlns:a16="http://schemas.microsoft.com/office/drawing/2014/main" id="{5436FC53-F619-425B-BCB5-029FA9747E11}"/>
                </a:ext>
              </a:extLst>
            </p:cNvPr>
            <p:cNvSpPr/>
            <p:nvPr/>
          </p:nvSpPr>
          <p:spPr>
            <a:xfrm>
              <a:off x="5787357" y="3807491"/>
              <a:ext cx="62052" cy="68685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28;p58">
              <a:extLst>
                <a:ext uri="{FF2B5EF4-FFF2-40B4-BE49-F238E27FC236}">
                  <a16:creationId xmlns:a16="http://schemas.microsoft.com/office/drawing/2014/main" id="{F0F2FDC4-5FB3-41BC-AAFB-7EBD25BAE329}"/>
                </a:ext>
              </a:extLst>
            </p:cNvPr>
            <p:cNvSpPr/>
            <p:nvPr/>
          </p:nvSpPr>
          <p:spPr>
            <a:xfrm>
              <a:off x="5287251" y="4001707"/>
              <a:ext cx="404807" cy="18977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29;p58">
              <a:extLst>
                <a:ext uri="{FF2B5EF4-FFF2-40B4-BE49-F238E27FC236}">
                  <a16:creationId xmlns:a16="http://schemas.microsoft.com/office/drawing/2014/main" id="{5011F09D-6898-43BF-B33E-A4C70CBB3562}"/>
                </a:ext>
              </a:extLst>
            </p:cNvPr>
            <p:cNvSpPr/>
            <p:nvPr/>
          </p:nvSpPr>
          <p:spPr>
            <a:xfrm>
              <a:off x="5287251" y="405242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30;p58">
              <a:extLst>
                <a:ext uri="{FF2B5EF4-FFF2-40B4-BE49-F238E27FC236}">
                  <a16:creationId xmlns:a16="http://schemas.microsoft.com/office/drawing/2014/main" id="{357C5BAF-79D7-462D-A8BF-8FC8E6CE2B9F}"/>
                </a:ext>
              </a:extLst>
            </p:cNvPr>
            <p:cNvSpPr/>
            <p:nvPr/>
          </p:nvSpPr>
          <p:spPr>
            <a:xfrm>
              <a:off x="5783663" y="3820590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31;p58">
              <a:extLst>
                <a:ext uri="{FF2B5EF4-FFF2-40B4-BE49-F238E27FC236}">
                  <a16:creationId xmlns:a16="http://schemas.microsoft.com/office/drawing/2014/main" id="{2D313585-3D19-4CF3-9BB1-5A22CD0AFDFE}"/>
                </a:ext>
              </a:extLst>
            </p:cNvPr>
            <p:cNvSpPr/>
            <p:nvPr/>
          </p:nvSpPr>
          <p:spPr>
            <a:xfrm>
              <a:off x="5763175" y="3896076"/>
              <a:ext cx="229987" cy="42428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2;p58">
              <a:extLst>
                <a:ext uri="{FF2B5EF4-FFF2-40B4-BE49-F238E27FC236}">
                  <a16:creationId xmlns:a16="http://schemas.microsoft.com/office/drawing/2014/main" id="{4936E20E-0DA3-4200-8DDE-DE10E1374BE8}"/>
                </a:ext>
              </a:extLst>
            </p:cNvPr>
            <p:cNvSpPr/>
            <p:nvPr/>
          </p:nvSpPr>
          <p:spPr>
            <a:xfrm>
              <a:off x="5885095" y="3896076"/>
              <a:ext cx="108066" cy="42428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33;p58">
              <a:extLst>
                <a:ext uri="{FF2B5EF4-FFF2-40B4-BE49-F238E27FC236}">
                  <a16:creationId xmlns:a16="http://schemas.microsoft.com/office/drawing/2014/main" id="{AC9699B9-24B6-4D9D-8256-33D9CBF94709}"/>
                </a:ext>
              </a:extLst>
            </p:cNvPr>
            <p:cNvSpPr/>
            <p:nvPr/>
          </p:nvSpPr>
          <p:spPr>
            <a:xfrm>
              <a:off x="6130362" y="4276111"/>
              <a:ext cx="83884" cy="581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34;p58">
              <a:extLst>
                <a:ext uri="{FF2B5EF4-FFF2-40B4-BE49-F238E27FC236}">
                  <a16:creationId xmlns:a16="http://schemas.microsoft.com/office/drawing/2014/main" id="{C738BE49-D63F-4604-92FF-C0D8C3301BA9}"/>
                </a:ext>
              </a:extLst>
            </p:cNvPr>
            <p:cNvSpPr/>
            <p:nvPr/>
          </p:nvSpPr>
          <p:spPr>
            <a:xfrm>
              <a:off x="5991313" y="4208349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35;p58">
              <a:extLst>
                <a:ext uri="{FF2B5EF4-FFF2-40B4-BE49-F238E27FC236}">
                  <a16:creationId xmlns:a16="http://schemas.microsoft.com/office/drawing/2014/main" id="{15DABD7A-F3A9-45B2-92A8-6F959658524A}"/>
                </a:ext>
              </a:extLst>
            </p:cNvPr>
            <p:cNvSpPr/>
            <p:nvPr/>
          </p:nvSpPr>
          <p:spPr>
            <a:xfrm>
              <a:off x="5349470" y="4298698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36;p58">
              <a:extLst>
                <a:ext uri="{FF2B5EF4-FFF2-40B4-BE49-F238E27FC236}">
                  <a16:creationId xmlns:a16="http://schemas.microsoft.com/office/drawing/2014/main" id="{C9524779-B0A4-4712-9446-498EF5AC8C8A}"/>
                </a:ext>
              </a:extLst>
            </p:cNvPr>
            <p:cNvSpPr/>
            <p:nvPr/>
          </p:nvSpPr>
          <p:spPr>
            <a:xfrm>
              <a:off x="5787357" y="4340010"/>
              <a:ext cx="62052" cy="69105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37;p58">
              <a:extLst>
                <a:ext uri="{FF2B5EF4-FFF2-40B4-BE49-F238E27FC236}">
                  <a16:creationId xmlns:a16="http://schemas.microsoft.com/office/drawing/2014/main" id="{B21806C7-5BDA-4807-8AC5-83C2649A4D15}"/>
                </a:ext>
              </a:extLst>
            </p:cNvPr>
            <p:cNvSpPr/>
            <p:nvPr/>
          </p:nvSpPr>
          <p:spPr>
            <a:xfrm>
              <a:off x="5105042" y="3898092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38;p58">
              <a:extLst>
                <a:ext uri="{FF2B5EF4-FFF2-40B4-BE49-F238E27FC236}">
                  <a16:creationId xmlns:a16="http://schemas.microsoft.com/office/drawing/2014/main" id="{019987B4-0FE2-42F0-BF04-8EEB8F34F516}"/>
                </a:ext>
              </a:extLst>
            </p:cNvPr>
            <p:cNvSpPr/>
            <p:nvPr/>
          </p:nvSpPr>
          <p:spPr>
            <a:xfrm>
              <a:off x="5287251" y="419550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39;p58">
              <a:extLst>
                <a:ext uri="{FF2B5EF4-FFF2-40B4-BE49-F238E27FC236}">
                  <a16:creationId xmlns:a16="http://schemas.microsoft.com/office/drawing/2014/main" id="{0B09873C-08FD-4108-987D-52D6E58A3A31}"/>
                </a:ext>
              </a:extLst>
            </p:cNvPr>
            <p:cNvSpPr/>
            <p:nvPr/>
          </p:nvSpPr>
          <p:spPr>
            <a:xfrm>
              <a:off x="5287251" y="4144786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40;p58">
              <a:extLst>
                <a:ext uri="{FF2B5EF4-FFF2-40B4-BE49-F238E27FC236}">
                  <a16:creationId xmlns:a16="http://schemas.microsoft.com/office/drawing/2014/main" id="{8D784CB5-207A-4C15-B8E9-2D38EC6FD94B}"/>
                </a:ext>
              </a:extLst>
            </p:cNvPr>
            <p:cNvSpPr/>
            <p:nvPr/>
          </p:nvSpPr>
          <p:spPr>
            <a:xfrm>
              <a:off x="5783663" y="4340010"/>
              <a:ext cx="13519" cy="55670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41;p58">
              <a:extLst>
                <a:ext uri="{FF2B5EF4-FFF2-40B4-BE49-F238E27FC236}">
                  <a16:creationId xmlns:a16="http://schemas.microsoft.com/office/drawing/2014/main" id="{03798B6A-2FAA-42DD-9B34-88E3ED1DCE7C}"/>
                </a:ext>
              </a:extLst>
            </p:cNvPr>
            <p:cNvSpPr/>
            <p:nvPr/>
          </p:nvSpPr>
          <p:spPr>
            <a:xfrm>
              <a:off x="5782235" y="4066865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42;p58">
              <a:extLst>
                <a:ext uri="{FF2B5EF4-FFF2-40B4-BE49-F238E27FC236}">
                  <a16:creationId xmlns:a16="http://schemas.microsoft.com/office/drawing/2014/main" id="{18C30489-5D70-456B-89D5-5836206CFAE9}"/>
                </a:ext>
              </a:extLst>
            </p:cNvPr>
            <p:cNvSpPr/>
            <p:nvPr/>
          </p:nvSpPr>
          <p:spPr>
            <a:xfrm>
              <a:off x="6034052" y="4003890"/>
              <a:ext cx="119402" cy="16793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43;p58">
              <a:extLst>
                <a:ext uri="{FF2B5EF4-FFF2-40B4-BE49-F238E27FC236}">
                  <a16:creationId xmlns:a16="http://schemas.microsoft.com/office/drawing/2014/main" id="{DDDBEB9F-31C4-4D75-BE9E-9F4816266EF2}"/>
                </a:ext>
              </a:extLst>
            </p:cNvPr>
            <p:cNvSpPr/>
            <p:nvPr/>
          </p:nvSpPr>
          <p:spPr>
            <a:xfrm>
              <a:off x="6034052" y="4195503"/>
              <a:ext cx="119402" cy="17129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44;p58">
              <a:extLst>
                <a:ext uri="{FF2B5EF4-FFF2-40B4-BE49-F238E27FC236}">
                  <a16:creationId xmlns:a16="http://schemas.microsoft.com/office/drawing/2014/main" id="{317D0C99-3649-4C3F-9F0F-2C369D0FD30E}"/>
                </a:ext>
              </a:extLst>
            </p:cNvPr>
            <p:cNvSpPr/>
            <p:nvPr/>
          </p:nvSpPr>
          <p:spPr>
            <a:xfrm>
              <a:off x="6017007" y="3944609"/>
              <a:ext cx="43999" cy="76075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45;p58">
              <a:extLst>
                <a:ext uri="{FF2B5EF4-FFF2-40B4-BE49-F238E27FC236}">
                  <a16:creationId xmlns:a16="http://schemas.microsoft.com/office/drawing/2014/main" id="{E34DFA87-8A05-4EB6-9418-A977904E4ACA}"/>
                </a:ext>
              </a:extLst>
            </p:cNvPr>
            <p:cNvSpPr/>
            <p:nvPr/>
          </p:nvSpPr>
          <p:spPr>
            <a:xfrm>
              <a:off x="6017007" y="4195503"/>
              <a:ext cx="43999" cy="76494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46;p58">
              <a:extLst>
                <a:ext uri="{FF2B5EF4-FFF2-40B4-BE49-F238E27FC236}">
                  <a16:creationId xmlns:a16="http://schemas.microsoft.com/office/drawing/2014/main" id="{95EF08E8-F09E-4AF4-98EE-3B4658766D0E}"/>
                </a:ext>
              </a:extLst>
            </p:cNvPr>
            <p:cNvSpPr/>
            <p:nvPr/>
          </p:nvSpPr>
          <p:spPr>
            <a:xfrm>
              <a:off x="6654987" y="1276307"/>
              <a:ext cx="1195697" cy="601543"/>
            </a:xfrm>
            <a:custGeom>
              <a:avLst/>
              <a:gdLst/>
              <a:ahLst/>
              <a:cxnLst/>
              <a:rect l="l" t="t" r="r" b="b"/>
              <a:pathLst>
                <a:path w="14240" h="7164" extrusionOk="0">
                  <a:moveTo>
                    <a:pt x="8584" y="0"/>
                  </a:moveTo>
                  <a:lnTo>
                    <a:pt x="8598" y="156"/>
                  </a:lnTo>
                  <a:lnTo>
                    <a:pt x="8535" y="156"/>
                  </a:lnTo>
                  <a:lnTo>
                    <a:pt x="8571" y="418"/>
                  </a:lnTo>
                  <a:cubicBezTo>
                    <a:pt x="5318" y="426"/>
                    <a:pt x="1629" y="604"/>
                    <a:pt x="1629" y="604"/>
                  </a:cubicBezTo>
                  <a:cubicBezTo>
                    <a:pt x="1629" y="604"/>
                    <a:pt x="1628" y="604"/>
                    <a:pt x="1627" y="604"/>
                  </a:cubicBezTo>
                  <a:cubicBezTo>
                    <a:pt x="1570" y="604"/>
                    <a:pt x="459" y="617"/>
                    <a:pt x="187" y="1633"/>
                  </a:cubicBezTo>
                  <a:cubicBezTo>
                    <a:pt x="183" y="1660"/>
                    <a:pt x="173" y="1686"/>
                    <a:pt x="169" y="1713"/>
                  </a:cubicBezTo>
                  <a:cubicBezTo>
                    <a:pt x="165" y="1723"/>
                    <a:pt x="165" y="1735"/>
                    <a:pt x="165" y="1745"/>
                  </a:cubicBezTo>
                  <a:cubicBezTo>
                    <a:pt x="160" y="1762"/>
                    <a:pt x="156" y="1784"/>
                    <a:pt x="152" y="1807"/>
                  </a:cubicBezTo>
                  <a:cubicBezTo>
                    <a:pt x="152" y="1811"/>
                    <a:pt x="152" y="1819"/>
                    <a:pt x="146" y="1825"/>
                  </a:cubicBezTo>
                  <a:lnTo>
                    <a:pt x="1" y="1825"/>
                  </a:lnTo>
                  <a:lnTo>
                    <a:pt x="1" y="2677"/>
                  </a:lnTo>
                  <a:lnTo>
                    <a:pt x="89" y="2677"/>
                  </a:lnTo>
                  <a:lnTo>
                    <a:pt x="89" y="2752"/>
                  </a:lnTo>
                  <a:lnTo>
                    <a:pt x="89" y="2810"/>
                  </a:lnTo>
                  <a:lnTo>
                    <a:pt x="89" y="2885"/>
                  </a:lnTo>
                  <a:lnTo>
                    <a:pt x="89" y="2943"/>
                  </a:lnTo>
                  <a:cubicBezTo>
                    <a:pt x="85" y="2970"/>
                    <a:pt x="85" y="2997"/>
                    <a:pt x="85" y="3023"/>
                  </a:cubicBezTo>
                  <a:lnTo>
                    <a:pt x="85" y="3076"/>
                  </a:lnTo>
                  <a:lnTo>
                    <a:pt x="85" y="3161"/>
                  </a:lnTo>
                  <a:lnTo>
                    <a:pt x="85" y="3204"/>
                  </a:lnTo>
                  <a:lnTo>
                    <a:pt x="85" y="3311"/>
                  </a:lnTo>
                  <a:lnTo>
                    <a:pt x="85" y="3329"/>
                  </a:lnTo>
                  <a:lnTo>
                    <a:pt x="85" y="3471"/>
                  </a:lnTo>
                  <a:lnTo>
                    <a:pt x="85" y="3582"/>
                  </a:lnTo>
                  <a:lnTo>
                    <a:pt x="85" y="4083"/>
                  </a:lnTo>
                  <a:cubicBezTo>
                    <a:pt x="85" y="4185"/>
                    <a:pt x="89" y="4292"/>
                    <a:pt x="89" y="4398"/>
                  </a:cubicBezTo>
                  <a:lnTo>
                    <a:pt x="1" y="4398"/>
                  </a:lnTo>
                  <a:lnTo>
                    <a:pt x="1" y="5246"/>
                  </a:lnTo>
                  <a:lnTo>
                    <a:pt x="134" y="5246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59" y="6547"/>
                    <a:pt x="1570" y="6560"/>
                    <a:pt x="1627" y="6560"/>
                  </a:cubicBezTo>
                  <a:cubicBezTo>
                    <a:pt x="1628" y="6560"/>
                    <a:pt x="1629" y="6560"/>
                    <a:pt x="1629" y="6560"/>
                  </a:cubicBezTo>
                  <a:cubicBezTo>
                    <a:pt x="1629" y="6560"/>
                    <a:pt x="5318" y="6738"/>
                    <a:pt x="8571" y="6746"/>
                  </a:cubicBezTo>
                  <a:lnTo>
                    <a:pt x="8535" y="7004"/>
                  </a:lnTo>
                  <a:lnTo>
                    <a:pt x="8598" y="7004"/>
                  </a:lnTo>
                  <a:lnTo>
                    <a:pt x="8584" y="7164"/>
                  </a:lnTo>
                  <a:lnTo>
                    <a:pt x="9077" y="7164"/>
                  </a:lnTo>
                  <a:lnTo>
                    <a:pt x="9201" y="6746"/>
                  </a:lnTo>
                  <a:cubicBezTo>
                    <a:pt x="11163" y="6738"/>
                    <a:pt x="12863" y="6658"/>
                    <a:pt x="13328" y="6418"/>
                  </a:cubicBezTo>
                  <a:cubicBezTo>
                    <a:pt x="14203" y="5965"/>
                    <a:pt x="14239" y="3777"/>
                    <a:pt x="14239" y="3595"/>
                  </a:cubicBezTo>
                  <a:lnTo>
                    <a:pt x="14239" y="3582"/>
                  </a:lnTo>
                  <a:cubicBezTo>
                    <a:pt x="14239" y="3582"/>
                    <a:pt x="14239" y="1217"/>
                    <a:pt x="13328" y="746"/>
                  </a:cubicBezTo>
                  <a:cubicBezTo>
                    <a:pt x="12863" y="506"/>
                    <a:pt x="11163" y="426"/>
                    <a:pt x="9201" y="418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47;p58">
              <a:extLst>
                <a:ext uri="{FF2B5EF4-FFF2-40B4-BE49-F238E27FC236}">
                  <a16:creationId xmlns:a16="http://schemas.microsoft.com/office/drawing/2014/main" id="{2A2ADE98-9F7C-43F3-A8F0-649D8435015D}"/>
                </a:ext>
              </a:extLst>
            </p:cNvPr>
            <p:cNvSpPr/>
            <p:nvPr/>
          </p:nvSpPr>
          <p:spPr>
            <a:xfrm>
              <a:off x="6690757" y="1390670"/>
              <a:ext cx="21748" cy="71624"/>
            </a:xfrm>
            <a:custGeom>
              <a:avLst/>
              <a:gdLst/>
              <a:ahLst/>
              <a:cxnLst/>
              <a:rect l="l" t="t" r="r" b="b"/>
              <a:pathLst>
                <a:path w="259" h="853" extrusionOk="0">
                  <a:moveTo>
                    <a:pt x="1" y="0"/>
                  </a:moveTo>
                  <a:lnTo>
                    <a:pt x="1" y="853"/>
                  </a:lnTo>
                  <a:lnTo>
                    <a:pt x="258" y="85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48;p58">
              <a:extLst>
                <a:ext uri="{FF2B5EF4-FFF2-40B4-BE49-F238E27FC236}">
                  <a16:creationId xmlns:a16="http://schemas.microsoft.com/office/drawing/2014/main" id="{03AE9738-0417-4E91-A934-E9FCFF63B7B3}"/>
                </a:ext>
              </a:extLst>
            </p:cNvPr>
            <p:cNvSpPr/>
            <p:nvPr/>
          </p:nvSpPr>
          <p:spPr>
            <a:xfrm>
              <a:off x="6690757" y="1606885"/>
              <a:ext cx="21748" cy="71288"/>
            </a:xfrm>
            <a:custGeom>
              <a:avLst/>
              <a:gdLst/>
              <a:ahLst/>
              <a:cxnLst/>
              <a:rect l="l" t="t" r="r" b="b"/>
              <a:pathLst>
                <a:path w="259" h="849" extrusionOk="0">
                  <a:moveTo>
                    <a:pt x="1" y="0"/>
                  </a:moveTo>
                  <a:lnTo>
                    <a:pt x="1" y="848"/>
                  </a:lnTo>
                  <a:lnTo>
                    <a:pt x="258" y="84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49;p58">
              <a:extLst>
                <a:ext uri="{FF2B5EF4-FFF2-40B4-BE49-F238E27FC236}">
                  <a16:creationId xmlns:a16="http://schemas.microsoft.com/office/drawing/2014/main" id="{164F6BDA-4DE7-4166-A9D2-BC1C455C2AFB}"/>
                </a:ext>
              </a:extLst>
            </p:cNvPr>
            <p:cNvSpPr/>
            <p:nvPr/>
          </p:nvSpPr>
          <p:spPr>
            <a:xfrm>
              <a:off x="6697139" y="1272276"/>
              <a:ext cx="1189316" cy="531934"/>
            </a:xfrm>
            <a:custGeom>
              <a:avLst/>
              <a:gdLst/>
              <a:ahLst/>
              <a:cxnLst/>
              <a:rect l="l" t="t" r="r" b="b"/>
              <a:pathLst>
                <a:path w="14164" h="6335" extrusionOk="0">
                  <a:moveTo>
                    <a:pt x="8748" y="0"/>
                  </a:moveTo>
                  <a:cubicBezTo>
                    <a:pt x="5434" y="0"/>
                    <a:pt x="1553" y="190"/>
                    <a:pt x="1553" y="190"/>
                  </a:cubicBezTo>
                  <a:cubicBezTo>
                    <a:pt x="1553" y="190"/>
                    <a:pt x="1553" y="190"/>
                    <a:pt x="1551" y="190"/>
                  </a:cubicBezTo>
                  <a:cubicBezTo>
                    <a:pt x="1498" y="190"/>
                    <a:pt x="389" y="202"/>
                    <a:pt x="111" y="1220"/>
                  </a:cubicBezTo>
                  <a:cubicBezTo>
                    <a:pt x="0" y="1637"/>
                    <a:pt x="9" y="2502"/>
                    <a:pt x="9" y="3168"/>
                  </a:cubicBezTo>
                  <a:cubicBezTo>
                    <a:pt x="9" y="3834"/>
                    <a:pt x="0" y="4700"/>
                    <a:pt x="111" y="5116"/>
                  </a:cubicBezTo>
                  <a:cubicBezTo>
                    <a:pt x="386" y="6125"/>
                    <a:pt x="1477" y="6142"/>
                    <a:pt x="1549" y="6142"/>
                  </a:cubicBezTo>
                  <a:cubicBezTo>
                    <a:pt x="1552" y="6142"/>
                    <a:pt x="1553" y="6142"/>
                    <a:pt x="1553" y="6142"/>
                  </a:cubicBezTo>
                  <a:cubicBezTo>
                    <a:pt x="1553" y="6142"/>
                    <a:pt x="5464" y="6335"/>
                    <a:pt x="8787" y="6335"/>
                  </a:cubicBezTo>
                  <a:cubicBezTo>
                    <a:pt x="10892" y="6335"/>
                    <a:pt x="12762" y="6258"/>
                    <a:pt x="13252" y="6005"/>
                  </a:cubicBezTo>
                  <a:cubicBezTo>
                    <a:pt x="14163" y="5534"/>
                    <a:pt x="14163" y="3168"/>
                    <a:pt x="14163" y="3168"/>
                  </a:cubicBezTo>
                  <a:cubicBezTo>
                    <a:pt x="14163" y="3168"/>
                    <a:pt x="14163" y="802"/>
                    <a:pt x="13252" y="333"/>
                  </a:cubicBezTo>
                  <a:cubicBezTo>
                    <a:pt x="12759" y="78"/>
                    <a:pt x="10870" y="0"/>
                    <a:pt x="8748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50;p58">
              <a:extLst>
                <a:ext uri="{FF2B5EF4-FFF2-40B4-BE49-F238E27FC236}">
                  <a16:creationId xmlns:a16="http://schemas.microsoft.com/office/drawing/2014/main" id="{9F634D48-FF89-4248-B5A0-487613EBF596}"/>
                </a:ext>
              </a:extLst>
            </p:cNvPr>
            <p:cNvSpPr/>
            <p:nvPr/>
          </p:nvSpPr>
          <p:spPr>
            <a:xfrm>
              <a:off x="6697474" y="1272276"/>
              <a:ext cx="1188980" cy="282551"/>
            </a:xfrm>
            <a:custGeom>
              <a:avLst/>
              <a:gdLst/>
              <a:ahLst/>
              <a:cxnLst/>
              <a:rect l="l" t="t" r="r" b="b"/>
              <a:pathLst>
                <a:path w="14160" h="3365" extrusionOk="0">
                  <a:moveTo>
                    <a:pt x="8744" y="0"/>
                  </a:moveTo>
                  <a:cubicBezTo>
                    <a:pt x="5430" y="0"/>
                    <a:pt x="1549" y="190"/>
                    <a:pt x="1549" y="190"/>
                  </a:cubicBezTo>
                  <a:cubicBezTo>
                    <a:pt x="1549" y="190"/>
                    <a:pt x="1549" y="190"/>
                    <a:pt x="1547" y="190"/>
                  </a:cubicBezTo>
                  <a:cubicBezTo>
                    <a:pt x="1494" y="190"/>
                    <a:pt x="385" y="202"/>
                    <a:pt x="107" y="1220"/>
                  </a:cubicBezTo>
                  <a:cubicBezTo>
                    <a:pt x="0" y="1615"/>
                    <a:pt x="5" y="2410"/>
                    <a:pt x="5" y="3057"/>
                  </a:cubicBezTo>
                  <a:cubicBezTo>
                    <a:pt x="9" y="2507"/>
                    <a:pt x="23" y="1930"/>
                    <a:pt x="107" y="1611"/>
                  </a:cubicBezTo>
                  <a:cubicBezTo>
                    <a:pt x="382" y="601"/>
                    <a:pt x="1477" y="585"/>
                    <a:pt x="1546" y="585"/>
                  </a:cubicBezTo>
                  <a:cubicBezTo>
                    <a:pt x="1548" y="585"/>
                    <a:pt x="1549" y="585"/>
                    <a:pt x="1549" y="585"/>
                  </a:cubicBezTo>
                  <a:cubicBezTo>
                    <a:pt x="1549" y="585"/>
                    <a:pt x="5430" y="395"/>
                    <a:pt x="8744" y="395"/>
                  </a:cubicBezTo>
                  <a:cubicBezTo>
                    <a:pt x="10866" y="395"/>
                    <a:pt x="12755" y="473"/>
                    <a:pt x="13248" y="728"/>
                  </a:cubicBezTo>
                  <a:cubicBezTo>
                    <a:pt x="13999" y="1113"/>
                    <a:pt x="14133" y="2787"/>
                    <a:pt x="14154" y="3364"/>
                  </a:cubicBezTo>
                  <a:cubicBezTo>
                    <a:pt x="14159" y="3239"/>
                    <a:pt x="14159" y="3168"/>
                    <a:pt x="14159" y="3168"/>
                  </a:cubicBezTo>
                  <a:cubicBezTo>
                    <a:pt x="14159" y="3168"/>
                    <a:pt x="14159" y="802"/>
                    <a:pt x="13248" y="333"/>
                  </a:cubicBezTo>
                  <a:cubicBezTo>
                    <a:pt x="12755" y="78"/>
                    <a:pt x="10866" y="0"/>
                    <a:pt x="8744" y="0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51;p58">
              <a:extLst>
                <a:ext uri="{FF2B5EF4-FFF2-40B4-BE49-F238E27FC236}">
                  <a16:creationId xmlns:a16="http://schemas.microsoft.com/office/drawing/2014/main" id="{4A79E838-5267-46C5-9ABB-8D074F6CED8E}"/>
                </a:ext>
              </a:extLst>
            </p:cNvPr>
            <p:cNvSpPr/>
            <p:nvPr/>
          </p:nvSpPr>
          <p:spPr>
            <a:xfrm>
              <a:off x="6697810" y="1554741"/>
              <a:ext cx="84" cy="25694"/>
            </a:xfrm>
            <a:custGeom>
              <a:avLst/>
              <a:gdLst/>
              <a:ahLst/>
              <a:cxnLst/>
              <a:rect l="l" t="t" r="r" b="b"/>
              <a:pathLst>
                <a:path w="1" h="306" extrusionOk="0">
                  <a:moveTo>
                    <a:pt x="1" y="195"/>
                  </a:moveTo>
                  <a:lnTo>
                    <a:pt x="1" y="0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52;p58">
              <a:extLst>
                <a:ext uri="{FF2B5EF4-FFF2-40B4-BE49-F238E27FC236}">
                  <a16:creationId xmlns:a16="http://schemas.microsoft.com/office/drawing/2014/main" id="{D0571E63-FCCA-401F-AE29-2020890437CE}"/>
                </a:ext>
              </a:extLst>
            </p:cNvPr>
            <p:cNvSpPr/>
            <p:nvPr/>
          </p:nvSpPr>
          <p:spPr>
            <a:xfrm>
              <a:off x="7754450" y="1312077"/>
              <a:ext cx="83884" cy="58189"/>
            </a:xfrm>
            <a:custGeom>
              <a:avLst/>
              <a:gdLst/>
              <a:ahLst/>
              <a:cxnLst/>
              <a:rect l="l" t="t" r="r" b="b"/>
              <a:pathLst>
                <a:path w="999" h="693" extrusionOk="0">
                  <a:moveTo>
                    <a:pt x="58" y="0"/>
                  </a:moveTo>
                  <a:cubicBezTo>
                    <a:pt x="13" y="0"/>
                    <a:pt x="0" y="67"/>
                    <a:pt x="44" y="80"/>
                  </a:cubicBezTo>
                  <a:cubicBezTo>
                    <a:pt x="492" y="244"/>
                    <a:pt x="777" y="515"/>
                    <a:pt x="918" y="680"/>
                  </a:cubicBezTo>
                  <a:cubicBezTo>
                    <a:pt x="927" y="689"/>
                    <a:pt x="938" y="692"/>
                    <a:pt x="948" y="692"/>
                  </a:cubicBezTo>
                  <a:cubicBezTo>
                    <a:pt x="974" y="692"/>
                    <a:pt x="999" y="668"/>
                    <a:pt x="990" y="639"/>
                  </a:cubicBezTo>
                  <a:cubicBezTo>
                    <a:pt x="838" y="111"/>
                    <a:pt x="355" y="9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53;p58">
              <a:extLst>
                <a:ext uri="{FF2B5EF4-FFF2-40B4-BE49-F238E27FC236}">
                  <a16:creationId xmlns:a16="http://schemas.microsoft.com/office/drawing/2014/main" id="{D07C2E88-9AEB-4A2F-9CBC-2E84B40FAB7A}"/>
                </a:ext>
              </a:extLst>
            </p:cNvPr>
            <p:cNvSpPr/>
            <p:nvPr/>
          </p:nvSpPr>
          <p:spPr>
            <a:xfrm>
              <a:off x="7615484" y="1325847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57" y="0"/>
                  </a:moveTo>
                  <a:cubicBezTo>
                    <a:pt x="12" y="0"/>
                    <a:pt x="0" y="58"/>
                    <a:pt x="43" y="76"/>
                  </a:cubicBezTo>
                  <a:cubicBezTo>
                    <a:pt x="1024" y="467"/>
                    <a:pt x="1930" y="875"/>
                    <a:pt x="2645" y="1332"/>
                  </a:cubicBezTo>
                  <a:cubicBezTo>
                    <a:pt x="2652" y="1336"/>
                    <a:pt x="2659" y="1338"/>
                    <a:pt x="2667" y="1338"/>
                  </a:cubicBezTo>
                  <a:cubicBezTo>
                    <a:pt x="2695" y="1338"/>
                    <a:pt x="2720" y="1307"/>
                    <a:pt x="2702" y="1278"/>
                  </a:cubicBezTo>
                  <a:cubicBezTo>
                    <a:pt x="2622" y="1114"/>
                    <a:pt x="2458" y="826"/>
                    <a:pt x="2241" y="582"/>
                  </a:cubicBezTo>
                  <a:cubicBezTo>
                    <a:pt x="1996" y="307"/>
                    <a:pt x="683" y="90"/>
                    <a:pt x="61" y="0"/>
                  </a:cubicBezTo>
                  <a:cubicBezTo>
                    <a:pt x="60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54;p58">
              <a:extLst>
                <a:ext uri="{FF2B5EF4-FFF2-40B4-BE49-F238E27FC236}">
                  <a16:creationId xmlns:a16="http://schemas.microsoft.com/office/drawing/2014/main" id="{B1BCDF58-6432-4241-AB20-CD969922D77A}"/>
                </a:ext>
              </a:extLst>
            </p:cNvPr>
            <p:cNvSpPr/>
            <p:nvPr/>
          </p:nvSpPr>
          <p:spPr>
            <a:xfrm>
              <a:off x="6973558" y="1305359"/>
              <a:ext cx="503217" cy="42152"/>
            </a:xfrm>
            <a:custGeom>
              <a:avLst/>
              <a:gdLst/>
              <a:ahLst/>
              <a:cxnLst/>
              <a:rect l="l" t="t" r="r" b="b"/>
              <a:pathLst>
                <a:path w="5993" h="502" extrusionOk="0">
                  <a:moveTo>
                    <a:pt x="5927" y="0"/>
                  </a:moveTo>
                  <a:lnTo>
                    <a:pt x="68" y="94"/>
                  </a:lnTo>
                  <a:cubicBezTo>
                    <a:pt x="15" y="98"/>
                    <a:pt x="1" y="174"/>
                    <a:pt x="50" y="191"/>
                  </a:cubicBezTo>
                  <a:lnTo>
                    <a:pt x="906" y="502"/>
                  </a:lnTo>
                  <a:lnTo>
                    <a:pt x="920" y="502"/>
                  </a:lnTo>
                  <a:cubicBezTo>
                    <a:pt x="1106" y="502"/>
                    <a:pt x="4267" y="502"/>
                    <a:pt x="4542" y="408"/>
                  </a:cubicBezTo>
                  <a:cubicBezTo>
                    <a:pt x="4720" y="346"/>
                    <a:pt x="5433" y="201"/>
                    <a:pt x="5935" y="98"/>
                  </a:cubicBezTo>
                  <a:cubicBezTo>
                    <a:pt x="5993" y="84"/>
                    <a:pt x="5984" y="0"/>
                    <a:pt x="5927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55;p58">
              <a:extLst>
                <a:ext uri="{FF2B5EF4-FFF2-40B4-BE49-F238E27FC236}">
                  <a16:creationId xmlns:a16="http://schemas.microsoft.com/office/drawing/2014/main" id="{5CDC0C41-B687-453C-9200-EB37A9CBDF99}"/>
                </a:ext>
              </a:extLst>
            </p:cNvPr>
            <p:cNvSpPr/>
            <p:nvPr/>
          </p:nvSpPr>
          <p:spPr>
            <a:xfrm>
              <a:off x="6911422" y="1431729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1" y="22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56;p58">
              <a:extLst>
                <a:ext uri="{FF2B5EF4-FFF2-40B4-BE49-F238E27FC236}">
                  <a16:creationId xmlns:a16="http://schemas.microsoft.com/office/drawing/2014/main" id="{1828A7F0-625B-4A64-9BCD-DC6015D4FEAF}"/>
                </a:ext>
              </a:extLst>
            </p:cNvPr>
            <p:cNvSpPr/>
            <p:nvPr/>
          </p:nvSpPr>
          <p:spPr>
            <a:xfrm>
              <a:off x="6911422" y="1482362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57;p58">
              <a:extLst>
                <a:ext uri="{FF2B5EF4-FFF2-40B4-BE49-F238E27FC236}">
                  <a16:creationId xmlns:a16="http://schemas.microsoft.com/office/drawing/2014/main" id="{15338FC6-DB55-4F28-8F8A-E9E378837AED}"/>
                </a:ext>
              </a:extLst>
            </p:cNvPr>
            <p:cNvSpPr/>
            <p:nvPr/>
          </p:nvSpPr>
          <p:spPr>
            <a:xfrm>
              <a:off x="7387262" y="1326183"/>
              <a:ext cx="230071" cy="424204"/>
            </a:xfrm>
            <a:custGeom>
              <a:avLst/>
              <a:gdLst/>
              <a:ahLst/>
              <a:cxnLst/>
              <a:rect l="l" t="t" r="r" b="b"/>
              <a:pathLst>
                <a:path w="2740" h="5052" extrusionOk="0">
                  <a:moveTo>
                    <a:pt x="1875" y="1"/>
                  </a:moveTo>
                  <a:cubicBezTo>
                    <a:pt x="1845" y="1"/>
                    <a:pt x="1814" y="5"/>
                    <a:pt x="1785" y="14"/>
                  </a:cubicBezTo>
                  <a:lnTo>
                    <a:pt x="232" y="453"/>
                  </a:lnTo>
                  <a:cubicBezTo>
                    <a:pt x="94" y="489"/>
                    <a:pt x="0" y="613"/>
                    <a:pt x="0" y="756"/>
                  </a:cubicBezTo>
                  <a:lnTo>
                    <a:pt x="0" y="2526"/>
                  </a:lnTo>
                  <a:lnTo>
                    <a:pt x="0" y="4298"/>
                  </a:lnTo>
                  <a:cubicBezTo>
                    <a:pt x="0" y="4435"/>
                    <a:pt x="94" y="4560"/>
                    <a:pt x="232" y="4599"/>
                  </a:cubicBezTo>
                  <a:lnTo>
                    <a:pt x="1785" y="5039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7" y="5000"/>
                    <a:pt x="2136" y="4910"/>
                  </a:cubicBezTo>
                  <a:cubicBezTo>
                    <a:pt x="2739" y="3991"/>
                    <a:pt x="2739" y="2526"/>
                    <a:pt x="2739" y="2526"/>
                  </a:cubicBezTo>
                  <a:cubicBezTo>
                    <a:pt x="2739" y="2526"/>
                    <a:pt x="2739" y="1061"/>
                    <a:pt x="2136" y="143"/>
                  </a:cubicBezTo>
                  <a:cubicBezTo>
                    <a:pt x="2077" y="53"/>
                    <a:pt x="1978" y="1"/>
                    <a:pt x="1875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58;p58">
              <a:extLst>
                <a:ext uri="{FF2B5EF4-FFF2-40B4-BE49-F238E27FC236}">
                  <a16:creationId xmlns:a16="http://schemas.microsoft.com/office/drawing/2014/main" id="{5C2536D1-0D09-483D-8E85-F8B47101250D}"/>
                </a:ext>
              </a:extLst>
            </p:cNvPr>
            <p:cNvSpPr/>
            <p:nvPr/>
          </p:nvSpPr>
          <p:spPr>
            <a:xfrm>
              <a:off x="7509182" y="1326183"/>
              <a:ext cx="108150" cy="424204"/>
            </a:xfrm>
            <a:custGeom>
              <a:avLst/>
              <a:gdLst/>
              <a:ahLst/>
              <a:cxnLst/>
              <a:rect l="l" t="t" r="r" b="b"/>
              <a:pathLst>
                <a:path w="1288" h="5052" extrusionOk="0">
                  <a:moveTo>
                    <a:pt x="423" y="1"/>
                  </a:moveTo>
                  <a:cubicBezTo>
                    <a:pt x="393" y="1"/>
                    <a:pt x="362" y="5"/>
                    <a:pt x="333" y="14"/>
                  </a:cubicBezTo>
                  <a:lnTo>
                    <a:pt x="195" y="49"/>
                  </a:lnTo>
                  <a:cubicBezTo>
                    <a:pt x="0" y="1710"/>
                    <a:pt x="0" y="3356"/>
                    <a:pt x="195" y="5003"/>
                  </a:cubicBezTo>
                  <a:lnTo>
                    <a:pt x="333" y="5039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5" y="5000"/>
                    <a:pt x="684" y="4910"/>
                  </a:cubicBezTo>
                  <a:cubicBezTo>
                    <a:pt x="1287" y="3991"/>
                    <a:pt x="1287" y="2526"/>
                    <a:pt x="1287" y="2526"/>
                  </a:cubicBezTo>
                  <a:cubicBezTo>
                    <a:pt x="1287" y="2526"/>
                    <a:pt x="1287" y="1061"/>
                    <a:pt x="684" y="143"/>
                  </a:cubicBezTo>
                  <a:cubicBezTo>
                    <a:pt x="625" y="53"/>
                    <a:pt x="526" y="1"/>
                    <a:pt x="423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59;p58">
              <a:extLst>
                <a:ext uri="{FF2B5EF4-FFF2-40B4-BE49-F238E27FC236}">
                  <a16:creationId xmlns:a16="http://schemas.microsoft.com/office/drawing/2014/main" id="{546CC8D2-58AC-4CF3-A776-ED64CD7460D2}"/>
                </a:ext>
              </a:extLst>
            </p:cNvPr>
            <p:cNvSpPr/>
            <p:nvPr/>
          </p:nvSpPr>
          <p:spPr>
            <a:xfrm>
              <a:off x="7754450" y="1706217"/>
              <a:ext cx="83884" cy="58357"/>
            </a:xfrm>
            <a:custGeom>
              <a:avLst/>
              <a:gdLst/>
              <a:ahLst/>
              <a:cxnLst/>
              <a:rect l="l" t="t" r="r" b="b"/>
              <a:pathLst>
                <a:path w="999" h="695" extrusionOk="0">
                  <a:moveTo>
                    <a:pt x="950" y="0"/>
                  </a:moveTo>
                  <a:cubicBezTo>
                    <a:pt x="939" y="0"/>
                    <a:pt x="928" y="5"/>
                    <a:pt x="918" y="15"/>
                  </a:cubicBezTo>
                  <a:cubicBezTo>
                    <a:pt x="777" y="180"/>
                    <a:pt x="492" y="446"/>
                    <a:pt x="44" y="610"/>
                  </a:cubicBezTo>
                  <a:cubicBezTo>
                    <a:pt x="0" y="628"/>
                    <a:pt x="13" y="694"/>
                    <a:pt x="58" y="694"/>
                  </a:cubicBezTo>
                  <a:cubicBezTo>
                    <a:pt x="355" y="685"/>
                    <a:pt x="838" y="583"/>
                    <a:pt x="990" y="55"/>
                  </a:cubicBezTo>
                  <a:cubicBezTo>
                    <a:pt x="999" y="24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0;p58">
              <a:extLst>
                <a:ext uri="{FF2B5EF4-FFF2-40B4-BE49-F238E27FC236}">
                  <a16:creationId xmlns:a16="http://schemas.microsoft.com/office/drawing/2014/main" id="{0D0EEBD7-D4DD-4852-9C3C-7CF33330C493}"/>
                </a:ext>
              </a:extLst>
            </p:cNvPr>
            <p:cNvSpPr/>
            <p:nvPr/>
          </p:nvSpPr>
          <p:spPr>
            <a:xfrm>
              <a:off x="7615484" y="1638288"/>
              <a:ext cx="228392" cy="112516"/>
            </a:xfrm>
            <a:custGeom>
              <a:avLst/>
              <a:gdLst/>
              <a:ahLst/>
              <a:cxnLst/>
              <a:rect l="l" t="t" r="r" b="b"/>
              <a:pathLst>
                <a:path w="2720" h="1340" extrusionOk="0">
                  <a:moveTo>
                    <a:pt x="2668" y="1"/>
                  </a:moveTo>
                  <a:cubicBezTo>
                    <a:pt x="2660" y="1"/>
                    <a:pt x="2652" y="3"/>
                    <a:pt x="2645" y="7"/>
                  </a:cubicBezTo>
                  <a:cubicBezTo>
                    <a:pt x="1930" y="460"/>
                    <a:pt x="1024" y="869"/>
                    <a:pt x="43" y="1259"/>
                  </a:cubicBezTo>
                  <a:cubicBezTo>
                    <a:pt x="0" y="1277"/>
                    <a:pt x="12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51"/>
                    <a:pt x="1996" y="1033"/>
                    <a:pt x="2241" y="757"/>
                  </a:cubicBezTo>
                  <a:cubicBezTo>
                    <a:pt x="2458" y="513"/>
                    <a:pt x="2622" y="220"/>
                    <a:pt x="2702" y="56"/>
                  </a:cubicBezTo>
                  <a:cubicBezTo>
                    <a:pt x="2720" y="29"/>
                    <a:pt x="2696" y="1"/>
                    <a:pt x="2668" y="1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61;p58">
              <a:extLst>
                <a:ext uri="{FF2B5EF4-FFF2-40B4-BE49-F238E27FC236}">
                  <a16:creationId xmlns:a16="http://schemas.microsoft.com/office/drawing/2014/main" id="{AC1554A2-9444-4682-B217-D64EBDC48F25}"/>
                </a:ext>
              </a:extLst>
            </p:cNvPr>
            <p:cNvSpPr/>
            <p:nvPr/>
          </p:nvSpPr>
          <p:spPr>
            <a:xfrm>
              <a:off x="6973558" y="1728637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6" y="1"/>
                    <a:pt x="912" y="6"/>
                    <a:pt x="906" y="6"/>
                  </a:cubicBezTo>
                  <a:lnTo>
                    <a:pt x="50" y="316"/>
                  </a:lnTo>
                  <a:cubicBezTo>
                    <a:pt x="1" y="334"/>
                    <a:pt x="15" y="410"/>
                    <a:pt x="68" y="410"/>
                  </a:cubicBezTo>
                  <a:lnTo>
                    <a:pt x="5927" y="507"/>
                  </a:lnTo>
                  <a:cubicBezTo>
                    <a:pt x="5984" y="507"/>
                    <a:pt x="5993" y="423"/>
                    <a:pt x="5935" y="410"/>
                  </a:cubicBezTo>
                  <a:cubicBezTo>
                    <a:pt x="5433" y="308"/>
                    <a:pt x="4720" y="156"/>
                    <a:pt x="4542" y="99"/>
                  </a:cubicBezTo>
                  <a:cubicBezTo>
                    <a:pt x="4267" y="6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62;p58">
              <a:extLst>
                <a:ext uri="{FF2B5EF4-FFF2-40B4-BE49-F238E27FC236}">
                  <a16:creationId xmlns:a16="http://schemas.microsoft.com/office/drawing/2014/main" id="{5C8CB2BB-A3B7-4978-B9EE-8683A3AF7CE7}"/>
                </a:ext>
              </a:extLst>
            </p:cNvPr>
            <p:cNvSpPr/>
            <p:nvPr/>
          </p:nvSpPr>
          <p:spPr>
            <a:xfrm>
              <a:off x="7411529" y="1770452"/>
              <a:ext cx="61968" cy="68685"/>
            </a:xfrm>
            <a:custGeom>
              <a:avLst/>
              <a:gdLst/>
              <a:ahLst/>
              <a:cxnLst/>
              <a:rect l="l" t="t" r="r" b="b"/>
              <a:pathLst>
                <a:path w="738" h="818" extrusionOk="0">
                  <a:moveTo>
                    <a:pt x="71" y="0"/>
                  </a:moveTo>
                  <a:lnTo>
                    <a:pt x="0" y="817"/>
                  </a:lnTo>
                  <a:lnTo>
                    <a:pt x="493" y="81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63;p58">
              <a:extLst>
                <a:ext uri="{FF2B5EF4-FFF2-40B4-BE49-F238E27FC236}">
                  <a16:creationId xmlns:a16="http://schemas.microsoft.com/office/drawing/2014/main" id="{CE564439-D74F-47B4-8AD8-F233E1A22837}"/>
                </a:ext>
              </a:extLst>
            </p:cNvPr>
            <p:cNvSpPr/>
            <p:nvPr/>
          </p:nvSpPr>
          <p:spPr>
            <a:xfrm>
              <a:off x="6729130" y="1328198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0"/>
                  </a:moveTo>
                  <a:cubicBezTo>
                    <a:pt x="1591" y="0"/>
                    <a:pt x="1519" y="6"/>
                    <a:pt x="1447" y="17"/>
                  </a:cubicBezTo>
                  <a:cubicBezTo>
                    <a:pt x="684" y="146"/>
                    <a:pt x="103" y="767"/>
                    <a:pt x="27" y="1539"/>
                  </a:cubicBezTo>
                  <a:lnTo>
                    <a:pt x="1" y="2502"/>
                  </a:lnTo>
                  <a:lnTo>
                    <a:pt x="27" y="3465"/>
                  </a:lnTo>
                  <a:cubicBezTo>
                    <a:pt x="103" y="4237"/>
                    <a:pt x="684" y="4859"/>
                    <a:pt x="1447" y="4988"/>
                  </a:cubicBezTo>
                  <a:cubicBezTo>
                    <a:pt x="1518" y="4999"/>
                    <a:pt x="1590" y="5005"/>
                    <a:pt x="1660" y="5005"/>
                  </a:cubicBezTo>
                  <a:cubicBezTo>
                    <a:pt x="1761" y="5005"/>
                    <a:pt x="1861" y="4993"/>
                    <a:pt x="1958" y="4970"/>
                  </a:cubicBezTo>
                  <a:lnTo>
                    <a:pt x="2592" y="4823"/>
                  </a:lnTo>
                  <a:cubicBezTo>
                    <a:pt x="2645" y="4810"/>
                    <a:pt x="2645" y="4735"/>
                    <a:pt x="2592" y="4726"/>
                  </a:cubicBezTo>
                  <a:lnTo>
                    <a:pt x="2055" y="4606"/>
                  </a:lnTo>
                  <a:cubicBezTo>
                    <a:pt x="1346" y="4450"/>
                    <a:pt x="804" y="3874"/>
                    <a:pt x="693" y="3155"/>
                  </a:cubicBezTo>
                  <a:lnTo>
                    <a:pt x="680" y="2502"/>
                  </a:lnTo>
                  <a:lnTo>
                    <a:pt x="693" y="1850"/>
                  </a:lnTo>
                  <a:cubicBezTo>
                    <a:pt x="804" y="1131"/>
                    <a:pt x="1346" y="554"/>
                    <a:pt x="2055" y="398"/>
                  </a:cubicBezTo>
                  <a:lnTo>
                    <a:pt x="2592" y="279"/>
                  </a:lnTo>
                  <a:cubicBezTo>
                    <a:pt x="2645" y="269"/>
                    <a:pt x="2645" y="195"/>
                    <a:pt x="2592" y="181"/>
                  </a:cubicBezTo>
                  <a:lnTo>
                    <a:pt x="1958" y="35"/>
                  </a:lnTo>
                  <a:cubicBezTo>
                    <a:pt x="1862" y="11"/>
                    <a:pt x="1763" y="0"/>
                    <a:pt x="1663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64;p58">
              <a:extLst>
                <a:ext uri="{FF2B5EF4-FFF2-40B4-BE49-F238E27FC236}">
                  <a16:creationId xmlns:a16="http://schemas.microsoft.com/office/drawing/2014/main" id="{6C1B1AF0-A1CD-4AC1-9C85-185B0BB6BC40}"/>
                </a:ext>
              </a:extLst>
            </p:cNvPr>
            <p:cNvSpPr/>
            <p:nvPr/>
          </p:nvSpPr>
          <p:spPr>
            <a:xfrm>
              <a:off x="6911422" y="1625441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1"/>
                  </a:moveTo>
                  <a:lnTo>
                    <a:pt x="0" y="232"/>
                  </a:lnTo>
                  <a:lnTo>
                    <a:pt x="4821" y="232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65;p58">
              <a:extLst>
                <a:ext uri="{FF2B5EF4-FFF2-40B4-BE49-F238E27FC236}">
                  <a16:creationId xmlns:a16="http://schemas.microsoft.com/office/drawing/2014/main" id="{F7C0BA45-B949-4B31-A737-F6AA05C999DE}"/>
                </a:ext>
              </a:extLst>
            </p:cNvPr>
            <p:cNvSpPr/>
            <p:nvPr/>
          </p:nvSpPr>
          <p:spPr>
            <a:xfrm>
              <a:off x="6911422" y="1574809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66;p58">
              <a:extLst>
                <a:ext uri="{FF2B5EF4-FFF2-40B4-BE49-F238E27FC236}">
                  <a16:creationId xmlns:a16="http://schemas.microsoft.com/office/drawing/2014/main" id="{74937750-2E2C-4E26-8110-50E1F1884B3A}"/>
                </a:ext>
              </a:extLst>
            </p:cNvPr>
            <p:cNvSpPr/>
            <p:nvPr/>
          </p:nvSpPr>
          <p:spPr>
            <a:xfrm>
              <a:off x="7407834" y="1770116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89" y="0"/>
                  </a:moveTo>
                  <a:lnTo>
                    <a:pt x="0" y="662"/>
                  </a:lnTo>
                  <a:lnTo>
                    <a:pt x="66" y="662"/>
                  </a:lnTo>
                  <a:lnTo>
                    <a:pt x="160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67;p58">
              <a:extLst>
                <a:ext uri="{FF2B5EF4-FFF2-40B4-BE49-F238E27FC236}">
                  <a16:creationId xmlns:a16="http://schemas.microsoft.com/office/drawing/2014/main" id="{C36895ED-4298-4A53-B9CC-7F73096BBD9D}"/>
                </a:ext>
              </a:extLst>
            </p:cNvPr>
            <p:cNvSpPr/>
            <p:nvPr/>
          </p:nvSpPr>
          <p:spPr>
            <a:xfrm>
              <a:off x="7406323" y="1496888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8" y="1"/>
                  </a:moveTo>
                  <a:cubicBezTo>
                    <a:pt x="80" y="1"/>
                    <a:pt x="0" y="77"/>
                    <a:pt x="0" y="174"/>
                  </a:cubicBezTo>
                  <a:lnTo>
                    <a:pt x="0" y="1062"/>
                  </a:lnTo>
                  <a:cubicBezTo>
                    <a:pt x="0" y="1155"/>
                    <a:pt x="80" y="1234"/>
                    <a:pt x="178" y="1234"/>
                  </a:cubicBezTo>
                  <a:cubicBezTo>
                    <a:pt x="271" y="1234"/>
                    <a:pt x="351" y="1155"/>
                    <a:pt x="351" y="1062"/>
                  </a:cubicBezTo>
                  <a:lnTo>
                    <a:pt x="351" y="174"/>
                  </a:lnTo>
                  <a:cubicBezTo>
                    <a:pt x="351" y="77"/>
                    <a:pt x="271" y="1"/>
                    <a:pt x="178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68;p58">
              <a:extLst>
                <a:ext uri="{FF2B5EF4-FFF2-40B4-BE49-F238E27FC236}">
                  <a16:creationId xmlns:a16="http://schemas.microsoft.com/office/drawing/2014/main" id="{CA429710-2E43-43A0-B10C-41EFE2B0604D}"/>
                </a:ext>
              </a:extLst>
            </p:cNvPr>
            <p:cNvSpPr/>
            <p:nvPr/>
          </p:nvSpPr>
          <p:spPr>
            <a:xfrm>
              <a:off x="7658224" y="1433997"/>
              <a:ext cx="119318" cy="16793"/>
            </a:xfrm>
            <a:custGeom>
              <a:avLst/>
              <a:gdLst/>
              <a:ahLst/>
              <a:cxnLst/>
              <a:rect l="l" t="t" r="r" b="b"/>
              <a:pathLst>
                <a:path w="1421" h="200" extrusionOk="0">
                  <a:moveTo>
                    <a:pt x="1" y="0"/>
                  </a:moveTo>
                  <a:lnTo>
                    <a:pt x="58" y="199"/>
                  </a:lnTo>
                  <a:lnTo>
                    <a:pt x="1421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69;p58">
              <a:extLst>
                <a:ext uri="{FF2B5EF4-FFF2-40B4-BE49-F238E27FC236}">
                  <a16:creationId xmlns:a16="http://schemas.microsoft.com/office/drawing/2014/main" id="{8B888D3E-40D7-4EB7-8727-B60254837042}"/>
                </a:ext>
              </a:extLst>
            </p:cNvPr>
            <p:cNvSpPr/>
            <p:nvPr/>
          </p:nvSpPr>
          <p:spPr>
            <a:xfrm>
              <a:off x="7658224" y="1625441"/>
              <a:ext cx="119318" cy="17297"/>
            </a:xfrm>
            <a:custGeom>
              <a:avLst/>
              <a:gdLst/>
              <a:ahLst/>
              <a:cxnLst/>
              <a:rect l="l" t="t" r="r" b="b"/>
              <a:pathLst>
                <a:path w="1421" h="206" extrusionOk="0">
                  <a:moveTo>
                    <a:pt x="58" y="1"/>
                  </a:moveTo>
                  <a:lnTo>
                    <a:pt x="1" y="205"/>
                  </a:lnTo>
                  <a:lnTo>
                    <a:pt x="1421" y="3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0;p58">
              <a:extLst>
                <a:ext uri="{FF2B5EF4-FFF2-40B4-BE49-F238E27FC236}">
                  <a16:creationId xmlns:a16="http://schemas.microsoft.com/office/drawing/2014/main" id="{1F1F2209-2CA8-472A-8157-71FCA569EC06}"/>
                </a:ext>
              </a:extLst>
            </p:cNvPr>
            <p:cNvSpPr/>
            <p:nvPr/>
          </p:nvSpPr>
          <p:spPr>
            <a:xfrm>
              <a:off x="7641094" y="1374632"/>
              <a:ext cx="44083" cy="76159"/>
            </a:xfrm>
            <a:custGeom>
              <a:avLst/>
              <a:gdLst/>
              <a:ahLst/>
              <a:cxnLst/>
              <a:rect l="l" t="t" r="r" b="b"/>
              <a:pathLst>
                <a:path w="525" h="907" extrusionOk="0">
                  <a:moveTo>
                    <a:pt x="0" y="1"/>
                  </a:moveTo>
                  <a:lnTo>
                    <a:pt x="262" y="906"/>
                  </a:lnTo>
                  <a:lnTo>
                    <a:pt x="525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71;p58">
              <a:extLst>
                <a:ext uri="{FF2B5EF4-FFF2-40B4-BE49-F238E27FC236}">
                  <a16:creationId xmlns:a16="http://schemas.microsoft.com/office/drawing/2014/main" id="{EF8565E9-F7DF-44ED-B55E-FDC63F0B943F}"/>
                </a:ext>
              </a:extLst>
            </p:cNvPr>
            <p:cNvSpPr/>
            <p:nvPr/>
          </p:nvSpPr>
          <p:spPr>
            <a:xfrm>
              <a:off x="7641094" y="1625441"/>
              <a:ext cx="44083" cy="76494"/>
            </a:xfrm>
            <a:custGeom>
              <a:avLst/>
              <a:gdLst/>
              <a:ahLst/>
              <a:cxnLst/>
              <a:rect l="l" t="t" r="r" b="b"/>
              <a:pathLst>
                <a:path w="525" h="911" extrusionOk="0">
                  <a:moveTo>
                    <a:pt x="262" y="1"/>
                  </a:moveTo>
                  <a:lnTo>
                    <a:pt x="0" y="910"/>
                  </a:lnTo>
                  <a:lnTo>
                    <a:pt x="262" y="91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72;p58">
              <a:extLst>
                <a:ext uri="{FF2B5EF4-FFF2-40B4-BE49-F238E27FC236}">
                  <a16:creationId xmlns:a16="http://schemas.microsoft.com/office/drawing/2014/main" id="{AF512869-D2B4-42AF-8A78-F24DCAAC5798}"/>
                </a:ext>
              </a:extLst>
            </p:cNvPr>
            <p:cNvSpPr/>
            <p:nvPr/>
          </p:nvSpPr>
          <p:spPr>
            <a:xfrm>
              <a:off x="4581005" y="2554956"/>
              <a:ext cx="1255314" cy="601963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73;p58">
              <a:extLst>
                <a:ext uri="{FF2B5EF4-FFF2-40B4-BE49-F238E27FC236}">
                  <a16:creationId xmlns:a16="http://schemas.microsoft.com/office/drawing/2014/main" id="{D26D760A-D934-4EDA-B9C8-CF6AEE1ECCAC}"/>
                </a:ext>
              </a:extLst>
            </p:cNvPr>
            <p:cNvSpPr/>
            <p:nvPr/>
          </p:nvSpPr>
          <p:spPr>
            <a:xfrm>
              <a:off x="4616775" y="2589970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74;p58">
              <a:extLst>
                <a:ext uri="{FF2B5EF4-FFF2-40B4-BE49-F238E27FC236}">
                  <a16:creationId xmlns:a16="http://schemas.microsoft.com/office/drawing/2014/main" id="{26EBA8FA-5984-48E0-A199-94F7D8DCADC3}"/>
                </a:ext>
              </a:extLst>
            </p:cNvPr>
            <p:cNvSpPr/>
            <p:nvPr/>
          </p:nvSpPr>
          <p:spPr>
            <a:xfrm>
              <a:off x="5485916" y="2642533"/>
              <a:ext cx="313451" cy="365259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75;p58">
              <a:extLst>
                <a:ext uri="{FF2B5EF4-FFF2-40B4-BE49-F238E27FC236}">
                  <a16:creationId xmlns:a16="http://schemas.microsoft.com/office/drawing/2014/main" id="{59710A74-AED6-4DC3-B57A-EF58FEFC63B3}"/>
                </a:ext>
              </a:extLst>
            </p:cNvPr>
            <p:cNvSpPr/>
            <p:nvPr/>
          </p:nvSpPr>
          <p:spPr>
            <a:xfrm>
              <a:off x="4630629" y="2589970"/>
              <a:ext cx="1241459" cy="252322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76;p58">
              <a:extLst>
                <a:ext uri="{FF2B5EF4-FFF2-40B4-BE49-F238E27FC236}">
                  <a16:creationId xmlns:a16="http://schemas.microsoft.com/office/drawing/2014/main" id="{62B21F5F-9ABF-471C-B354-9587A72CC449}"/>
                </a:ext>
              </a:extLst>
            </p:cNvPr>
            <p:cNvSpPr/>
            <p:nvPr/>
          </p:nvSpPr>
          <p:spPr>
            <a:xfrm>
              <a:off x="5378187" y="2524392"/>
              <a:ext cx="58609" cy="82036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77;p58">
              <a:extLst>
                <a:ext uri="{FF2B5EF4-FFF2-40B4-BE49-F238E27FC236}">
                  <a16:creationId xmlns:a16="http://schemas.microsoft.com/office/drawing/2014/main" id="{0022B55B-8097-4EA1-B335-C0C5F1395E59}"/>
                </a:ext>
              </a:extLst>
            </p:cNvPr>
            <p:cNvSpPr/>
            <p:nvPr/>
          </p:nvSpPr>
          <p:spPr>
            <a:xfrm>
              <a:off x="4891850" y="2618267"/>
              <a:ext cx="483821" cy="46350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78;p58">
              <a:extLst>
                <a:ext uri="{FF2B5EF4-FFF2-40B4-BE49-F238E27FC236}">
                  <a16:creationId xmlns:a16="http://schemas.microsoft.com/office/drawing/2014/main" id="{6967D124-62AD-47DC-A467-3602A3DBB9C8}"/>
                </a:ext>
              </a:extLst>
            </p:cNvPr>
            <p:cNvSpPr/>
            <p:nvPr/>
          </p:nvSpPr>
          <p:spPr>
            <a:xfrm>
              <a:off x="4653384" y="2619778"/>
              <a:ext cx="72548" cy="85227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79;p58">
              <a:extLst>
                <a:ext uri="{FF2B5EF4-FFF2-40B4-BE49-F238E27FC236}">
                  <a16:creationId xmlns:a16="http://schemas.microsoft.com/office/drawing/2014/main" id="{E75D6849-FD53-43DD-B03A-A984796DC2D6}"/>
                </a:ext>
              </a:extLst>
            </p:cNvPr>
            <p:cNvSpPr/>
            <p:nvPr/>
          </p:nvSpPr>
          <p:spPr>
            <a:xfrm>
              <a:off x="5706917" y="2614236"/>
              <a:ext cx="121417" cy="8371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0;p58">
              <a:extLst>
                <a:ext uri="{FF2B5EF4-FFF2-40B4-BE49-F238E27FC236}">
                  <a16:creationId xmlns:a16="http://schemas.microsoft.com/office/drawing/2014/main" id="{0035DE88-E374-4B2D-9A1A-2C2E1D84FBCD}"/>
                </a:ext>
              </a:extLst>
            </p:cNvPr>
            <p:cNvSpPr/>
            <p:nvPr/>
          </p:nvSpPr>
          <p:spPr>
            <a:xfrm>
              <a:off x="5706917" y="2614236"/>
              <a:ext cx="51472" cy="22335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81;p58">
              <a:extLst>
                <a:ext uri="{FF2B5EF4-FFF2-40B4-BE49-F238E27FC236}">
                  <a16:creationId xmlns:a16="http://schemas.microsoft.com/office/drawing/2014/main" id="{41675D22-DFAE-47F5-A24B-8FAB35702671}"/>
                </a:ext>
              </a:extLst>
            </p:cNvPr>
            <p:cNvSpPr/>
            <p:nvPr/>
          </p:nvSpPr>
          <p:spPr>
            <a:xfrm>
              <a:off x="5134851" y="2618267"/>
              <a:ext cx="41480" cy="61968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82;p58">
              <a:extLst>
                <a:ext uri="{FF2B5EF4-FFF2-40B4-BE49-F238E27FC236}">
                  <a16:creationId xmlns:a16="http://schemas.microsoft.com/office/drawing/2014/main" id="{61375B5C-088C-4063-A8D7-1ED4A7220928}"/>
                </a:ext>
              </a:extLst>
            </p:cNvPr>
            <p:cNvSpPr/>
            <p:nvPr/>
          </p:nvSpPr>
          <p:spPr>
            <a:xfrm>
              <a:off x="4954070" y="2624648"/>
              <a:ext cx="10160" cy="55586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83;p58">
              <a:extLst>
                <a:ext uri="{FF2B5EF4-FFF2-40B4-BE49-F238E27FC236}">
                  <a16:creationId xmlns:a16="http://schemas.microsoft.com/office/drawing/2014/main" id="{C4622AAE-9A7B-4D91-B1CF-9ACCAEE57BE5}"/>
                </a:ext>
              </a:extLst>
            </p:cNvPr>
            <p:cNvSpPr/>
            <p:nvPr/>
          </p:nvSpPr>
          <p:spPr>
            <a:xfrm>
              <a:off x="5378187" y="3044315"/>
              <a:ext cx="58609" cy="81952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84;p58">
              <a:extLst>
                <a:ext uri="{FF2B5EF4-FFF2-40B4-BE49-F238E27FC236}">
                  <a16:creationId xmlns:a16="http://schemas.microsoft.com/office/drawing/2014/main" id="{CB29BF60-BBB4-47F3-8C13-0CA7D694032A}"/>
                </a:ext>
              </a:extLst>
            </p:cNvPr>
            <p:cNvSpPr/>
            <p:nvPr/>
          </p:nvSpPr>
          <p:spPr>
            <a:xfrm>
              <a:off x="5155339" y="2707356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85;p58">
              <a:extLst>
                <a:ext uri="{FF2B5EF4-FFF2-40B4-BE49-F238E27FC236}">
                  <a16:creationId xmlns:a16="http://schemas.microsoft.com/office/drawing/2014/main" id="{553A6E2D-3E70-4A67-A979-0994535DCD4B}"/>
                </a:ext>
              </a:extLst>
            </p:cNvPr>
            <p:cNvSpPr/>
            <p:nvPr/>
          </p:nvSpPr>
          <p:spPr>
            <a:xfrm>
              <a:off x="5328982" y="2644297"/>
              <a:ext cx="221506" cy="361732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86;p58">
              <a:extLst>
                <a:ext uri="{FF2B5EF4-FFF2-40B4-BE49-F238E27FC236}">
                  <a16:creationId xmlns:a16="http://schemas.microsoft.com/office/drawing/2014/main" id="{07EC80B6-C31D-4C18-8B7F-D29FC2A2F861}"/>
                </a:ext>
              </a:extLst>
            </p:cNvPr>
            <p:cNvSpPr/>
            <p:nvPr/>
          </p:nvSpPr>
          <p:spPr>
            <a:xfrm>
              <a:off x="5449726" y="2644297"/>
              <a:ext cx="100761" cy="361732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87;p58">
              <a:extLst>
                <a:ext uri="{FF2B5EF4-FFF2-40B4-BE49-F238E27FC236}">
                  <a16:creationId xmlns:a16="http://schemas.microsoft.com/office/drawing/2014/main" id="{04987EEE-DB07-4B8F-A1AF-DA7A3EBFC0F0}"/>
                </a:ext>
              </a:extLst>
            </p:cNvPr>
            <p:cNvSpPr/>
            <p:nvPr/>
          </p:nvSpPr>
          <p:spPr>
            <a:xfrm>
              <a:off x="4755068" y="2666548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88;p58">
              <a:extLst>
                <a:ext uri="{FF2B5EF4-FFF2-40B4-BE49-F238E27FC236}">
                  <a16:creationId xmlns:a16="http://schemas.microsoft.com/office/drawing/2014/main" id="{579FBFB9-1F4B-47DC-B724-B346B6C9F5C0}"/>
                </a:ext>
              </a:extLst>
            </p:cNvPr>
            <p:cNvSpPr/>
            <p:nvPr/>
          </p:nvSpPr>
          <p:spPr>
            <a:xfrm>
              <a:off x="4891850" y="2986126"/>
              <a:ext cx="483821" cy="46266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9;p58">
              <a:extLst>
                <a:ext uri="{FF2B5EF4-FFF2-40B4-BE49-F238E27FC236}">
                  <a16:creationId xmlns:a16="http://schemas.microsoft.com/office/drawing/2014/main" id="{3333BF4F-3A46-4F52-86D2-37171B38C731}"/>
                </a:ext>
              </a:extLst>
            </p:cNvPr>
            <p:cNvSpPr/>
            <p:nvPr/>
          </p:nvSpPr>
          <p:spPr>
            <a:xfrm>
              <a:off x="4653384" y="2945570"/>
              <a:ext cx="72464" cy="85059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0;p58">
              <a:extLst>
                <a:ext uri="{FF2B5EF4-FFF2-40B4-BE49-F238E27FC236}">
                  <a16:creationId xmlns:a16="http://schemas.microsoft.com/office/drawing/2014/main" id="{5E0C51F7-2A21-492B-BF13-8531A3AC7581}"/>
                </a:ext>
              </a:extLst>
            </p:cNvPr>
            <p:cNvSpPr/>
            <p:nvPr/>
          </p:nvSpPr>
          <p:spPr>
            <a:xfrm>
              <a:off x="5706917" y="2952791"/>
              <a:ext cx="121417" cy="83464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91;p58">
              <a:extLst>
                <a:ext uri="{FF2B5EF4-FFF2-40B4-BE49-F238E27FC236}">
                  <a16:creationId xmlns:a16="http://schemas.microsoft.com/office/drawing/2014/main" id="{AFB0A2B4-DAAD-44C5-BF4C-7CC60243E599}"/>
                </a:ext>
              </a:extLst>
            </p:cNvPr>
            <p:cNvSpPr/>
            <p:nvPr/>
          </p:nvSpPr>
          <p:spPr>
            <a:xfrm>
              <a:off x="5706917" y="3013667"/>
              <a:ext cx="51472" cy="22587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92;p58">
              <a:extLst>
                <a:ext uri="{FF2B5EF4-FFF2-40B4-BE49-F238E27FC236}">
                  <a16:creationId xmlns:a16="http://schemas.microsoft.com/office/drawing/2014/main" id="{84EBC4AC-C189-4806-B7E1-D293C5BE0C47}"/>
                </a:ext>
              </a:extLst>
            </p:cNvPr>
            <p:cNvSpPr/>
            <p:nvPr/>
          </p:nvSpPr>
          <p:spPr>
            <a:xfrm>
              <a:off x="5134851" y="2970508"/>
              <a:ext cx="41480" cy="73891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93;p58">
              <a:extLst>
                <a:ext uri="{FF2B5EF4-FFF2-40B4-BE49-F238E27FC236}">
                  <a16:creationId xmlns:a16="http://schemas.microsoft.com/office/drawing/2014/main" id="{13931ACE-A17E-46A0-9A2F-DBAE2DC6EA3F}"/>
                </a:ext>
              </a:extLst>
            </p:cNvPr>
            <p:cNvSpPr/>
            <p:nvPr/>
          </p:nvSpPr>
          <p:spPr>
            <a:xfrm>
              <a:off x="4954070" y="2970508"/>
              <a:ext cx="10160" cy="73891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94;p58">
              <a:extLst>
                <a:ext uri="{FF2B5EF4-FFF2-40B4-BE49-F238E27FC236}">
                  <a16:creationId xmlns:a16="http://schemas.microsoft.com/office/drawing/2014/main" id="{4EA08563-0284-40D2-807B-0947519806AE}"/>
                </a:ext>
              </a:extLst>
            </p:cNvPr>
            <p:cNvSpPr/>
            <p:nvPr/>
          </p:nvSpPr>
          <p:spPr>
            <a:xfrm>
              <a:off x="4670094" y="2668395"/>
              <a:ext cx="104791" cy="3904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95;p58">
              <a:extLst>
                <a:ext uri="{FF2B5EF4-FFF2-40B4-BE49-F238E27FC236}">
                  <a16:creationId xmlns:a16="http://schemas.microsoft.com/office/drawing/2014/main" id="{3CA034C7-DD93-4EC4-BF75-94033C17D695}"/>
                </a:ext>
              </a:extLst>
            </p:cNvPr>
            <p:cNvSpPr/>
            <p:nvPr/>
          </p:nvSpPr>
          <p:spPr>
            <a:xfrm>
              <a:off x="4670094" y="2942883"/>
              <a:ext cx="104791" cy="39381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96;p58">
              <a:extLst>
                <a:ext uri="{FF2B5EF4-FFF2-40B4-BE49-F238E27FC236}">
                  <a16:creationId xmlns:a16="http://schemas.microsoft.com/office/drawing/2014/main" id="{D6D7DFAB-31CE-4221-8B3D-46EFE8E6C335}"/>
                </a:ext>
              </a:extLst>
            </p:cNvPr>
            <p:cNvSpPr/>
            <p:nvPr/>
          </p:nvSpPr>
          <p:spPr>
            <a:xfrm>
              <a:off x="5362569" y="2768904"/>
              <a:ext cx="32076" cy="112600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97;p58">
              <a:extLst>
                <a:ext uri="{FF2B5EF4-FFF2-40B4-BE49-F238E27FC236}">
                  <a16:creationId xmlns:a16="http://schemas.microsoft.com/office/drawing/2014/main" id="{75700E8E-E0DF-4607-AEED-1CEAF2866CD2}"/>
                </a:ext>
              </a:extLst>
            </p:cNvPr>
            <p:cNvSpPr/>
            <p:nvPr/>
          </p:nvSpPr>
          <p:spPr>
            <a:xfrm>
              <a:off x="4651873" y="2715920"/>
              <a:ext cx="85731" cy="212522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98;p58">
              <a:extLst>
                <a:ext uri="{FF2B5EF4-FFF2-40B4-BE49-F238E27FC236}">
                  <a16:creationId xmlns:a16="http://schemas.microsoft.com/office/drawing/2014/main" id="{DCFEB93C-29D9-4FE2-ADDD-A9062116DE5C}"/>
                </a:ext>
              </a:extLst>
            </p:cNvPr>
            <p:cNvSpPr/>
            <p:nvPr/>
          </p:nvSpPr>
          <p:spPr>
            <a:xfrm>
              <a:off x="4132706" y="1218873"/>
              <a:ext cx="369373" cy="530423"/>
            </a:xfrm>
            <a:custGeom>
              <a:avLst/>
              <a:gdLst/>
              <a:ahLst/>
              <a:cxnLst/>
              <a:rect l="l" t="t" r="r" b="b"/>
              <a:pathLst>
                <a:path w="4399" h="6317" extrusionOk="0">
                  <a:moveTo>
                    <a:pt x="72" y="0"/>
                  </a:moveTo>
                  <a:cubicBezTo>
                    <a:pt x="36" y="0"/>
                    <a:pt x="1" y="32"/>
                    <a:pt x="1" y="72"/>
                  </a:cubicBezTo>
                  <a:lnTo>
                    <a:pt x="1" y="6246"/>
                  </a:lnTo>
                  <a:cubicBezTo>
                    <a:pt x="1" y="6285"/>
                    <a:pt x="36" y="6317"/>
                    <a:pt x="72" y="6317"/>
                  </a:cubicBezTo>
                  <a:lnTo>
                    <a:pt x="4399" y="6317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99;p58">
              <a:extLst>
                <a:ext uri="{FF2B5EF4-FFF2-40B4-BE49-F238E27FC236}">
                  <a16:creationId xmlns:a16="http://schemas.microsoft.com/office/drawing/2014/main" id="{5C803559-606B-4E86-80FD-8811DBC853E3}"/>
                </a:ext>
              </a:extLst>
            </p:cNvPr>
            <p:cNvSpPr/>
            <p:nvPr/>
          </p:nvSpPr>
          <p:spPr>
            <a:xfrm>
              <a:off x="4501992" y="1218873"/>
              <a:ext cx="907605" cy="530423"/>
            </a:xfrm>
            <a:custGeom>
              <a:avLst/>
              <a:gdLst/>
              <a:ahLst/>
              <a:cxnLst/>
              <a:rect l="l" t="t" r="r" b="b"/>
              <a:pathLst>
                <a:path w="10809" h="6317" extrusionOk="0">
                  <a:moveTo>
                    <a:pt x="1" y="0"/>
                  </a:moveTo>
                  <a:lnTo>
                    <a:pt x="1" y="6317"/>
                  </a:lnTo>
                  <a:lnTo>
                    <a:pt x="8336" y="6317"/>
                  </a:lnTo>
                  <a:cubicBezTo>
                    <a:pt x="9357" y="6317"/>
                    <a:pt x="10254" y="5633"/>
                    <a:pt x="10528" y="4648"/>
                  </a:cubicBezTo>
                  <a:lnTo>
                    <a:pt x="10538" y="4630"/>
                  </a:lnTo>
                  <a:cubicBezTo>
                    <a:pt x="10808" y="3662"/>
                    <a:pt x="10808" y="2632"/>
                    <a:pt x="10534" y="1665"/>
                  </a:cubicBezTo>
                  <a:cubicBezTo>
                    <a:pt x="10258" y="680"/>
                    <a:pt x="9362" y="0"/>
                    <a:pt x="8340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2200;p58">
              <a:extLst>
                <a:ext uri="{FF2B5EF4-FFF2-40B4-BE49-F238E27FC236}">
                  <a16:creationId xmlns:a16="http://schemas.microsoft.com/office/drawing/2014/main" id="{80CBB242-0ACF-48BA-8A9C-B7BB16C8C395}"/>
                </a:ext>
              </a:extLst>
            </p:cNvPr>
            <p:cNvSpPr/>
            <p:nvPr/>
          </p:nvSpPr>
          <p:spPr>
            <a:xfrm>
              <a:off x="5069944" y="1273704"/>
              <a:ext cx="249048" cy="419250"/>
            </a:xfrm>
            <a:custGeom>
              <a:avLst/>
              <a:gdLst/>
              <a:ahLst/>
              <a:cxnLst/>
              <a:rect l="l" t="t" r="r" b="b"/>
              <a:pathLst>
                <a:path w="2966" h="4993" extrusionOk="0">
                  <a:moveTo>
                    <a:pt x="1" y="0"/>
                  </a:moveTo>
                  <a:lnTo>
                    <a:pt x="1" y="4993"/>
                  </a:lnTo>
                  <a:lnTo>
                    <a:pt x="2965" y="4513"/>
                  </a:lnTo>
                  <a:lnTo>
                    <a:pt x="2965" y="4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01;p58">
              <a:extLst>
                <a:ext uri="{FF2B5EF4-FFF2-40B4-BE49-F238E27FC236}">
                  <a16:creationId xmlns:a16="http://schemas.microsoft.com/office/drawing/2014/main" id="{58738BA9-C4B0-4799-8725-2D6C2C0AFEE8}"/>
                </a:ext>
              </a:extLst>
            </p:cNvPr>
            <p:cNvSpPr/>
            <p:nvPr/>
          </p:nvSpPr>
          <p:spPr>
            <a:xfrm>
              <a:off x="3983581" y="1246162"/>
              <a:ext cx="518499" cy="474081"/>
            </a:xfrm>
            <a:custGeom>
              <a:avLst/>
              <a:gdLst/>
              <a:ahLst/>
              <a:cxnLst/>
              <a:rect l="l" t="t" r="r" b="b"/>
              <a:pathLst>
                <a:path w="6175" h="5646" extrusionOk="0">
                  <a:moveTo>
                    <a:pt x="973" y="0"/>
                  </a:moveTo>
                  <a:cubicBezTo>
                    <a:pt x="627" y="0"/>
                    <a:pt x="334" y="248"/>
                    <a:pt x="272" y="586"/>
                  </a:cubicBezTo>
                  <a:cubicBezTo>
                    <a:pt x="1" y="2063"/>
                    <a:pt x="1" y="3581"/>
                    <a:pt x="272" y="5060"/>
                  </a:cubicBezTo>
                  <a:cubicBezTo>
                    <a:pt x="334" y="5396"/>
                    <a:pt x="627" y="5646"/>
                    <a:pt x="973" y="5646"/>
                  </a:cubicBezTo>
                  <a:lnTo>
                    <a:pt x="6175" y="5646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02;p58">
              <a:extLst>
                <a:ext uri="{FF2B5EF4-FFF2-40B4-BE49-F238E27FC236}">
                  <a16:creationId xmlns:a16="http://schemas.microsoft.com/office/drawing/2014/main" id="{51C83352-21F4-45D4-AC64-386386011A3B}"/>
                </a:ext>
              </a:extLst>
            </p:cNvPr>
            <p:cNvSpPr/>
            <p:nvPr/>
          </p:nvSpPr>
          <p:spPr>
            <a:xfrm>
              <a:off x="4020946" y="1280001"/>
              <a:ext cx="444692" cy="406235"/>
            </a:xfrm>
            <a:custGeom>
              <a:avLst/>
              <a:gdLst/>
              <a:ahLst/>
              <a:cxnLst/>
              <a:rect l="l" t="t" r="r" b="b"/>
              <a:pathLst>
                <a:path w="5296" h="4838" extrusionOk="0">
                  <a:moveTo>
                    <a:pt x="834" y="1"/>
                  </a:moveTo>
                  <a:cubicBezTo>
                    <a:pt x="537" y="1"/>
                    <a:pt x="289" y="214"/>
                    <a:pt x="236" y="503"/>
                  </a:cubicBezTo>
                  <a:cubicBezTo>
                    <a:pt x="0" y="1771"/>
                    <a:pt x="0" y="3068"/>
                    <a:pt x="236" y="4337"/>
                  </a:cubicBezTo>
                  <a:cubicBezTo>
                    <a:pt x="289" y="4625"/>
                    <a:pt x="537" y="4838"/>
                    <a:pt x="834" y="4838"/>
                  </a:cubicBezTo>
                  <a:lnTo>
                    <a:pt x="5295" y="4838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03;p58">
              <a:extLst>
                <a:ext uri="{FF2B5EF4-FFF2-40B4-BE49-F238E27FC236}">
                  <a16:creationId xmlns:a16="http://schemas.microsoft.com/office/drawing/2014/main" id="{86E178EC-95C9-44EE-B322-BD284E0727E5}"/>
                </a:ext>
              </a:extLst>
            </p:cNvPr>
            <p:cNvSpPr/>
            <p:nvPr/>
          </p:nvSpPr>
          <p:spPr>
            <a:xfrm>
              <a:off x="4501992" y="1262116"/>
              <a:ext cx="32579" cy="449226"/>
            </a:xfrm>
            <a:custGeom>
              <a:avLst/>
              <a:gdLst/>
              <a:ahLst/>
              <a:cxnLst/>
              <a:rect l="l" t="t" r="r" b="b"/>
              <a:pathLst>
                <a:path w="388" h="5350" extrusionOk="0">
                  <a:moveTo>
                    <a:pt x="1" y="1"/>
                  </a:moveTo>
                  <a:lnTo>
                    <a:pt x="1" y="5349"/>
                  </a:lnTo>
                  <a:lnTo>
                    <a:pt x="388" y="4896"/>
                  </a:lnTo>
                  <a:lnTo>
                    <a:pt x="388" y="3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04;p58">
              <a:extLst>
                <a:ext uri="{FF2B5EF4-FFF2-40B4-BE49-F238E27FC236}">
                  <a16:creationId xmlns:a16="http://schemas.microsoft.com/office/drawing/2014/main" id="{B11F2D69-23EF-4893-BE1E-E2F4A54D0FC5}"/>
                </a:ext>
              </a:extLst>
            </p:cNvPr>
            <p:cNvSpPr/>
            <p:nvPr/>
          </p:nvSpPr>
          <p:spPr>
            <a:xfrm>
              <a:off x="4738695" y="1338526"/>
              <a:ext cx="164828" cy="295985"/>
            </a:xfrm>
            <a:custGeom>
              <a:avLst/>
              <a:gdLst/>
              <a:ahLst/>
              <a:cxnLst/>
              <a:rect l="l" t="t" r="r" b="b"/>
              <a:pathLst>
                <a:path w="1963" h="3525" extrusionOk="0">
                  <a:moveTo>
                    <a:pt x="306" y="0"/>
                  </a:moveTo>
                  <a:cubicBezTo>
                    <a:pt x="138" y="0"/>
                    <a:pt x="0" y="138"/>
                    <a:pt x="0" y="306"/>
                  </a:cubicBezTo>
                  <a:lnTo>
                    <a:pt x="0" y="3218"/>
                  </a:lnTo>
                  <a:cubicBezTo>
                    <a:pt x="0" y="3391"/>
                    <a:pt x="138" y="3524"/>
                    <a:pt x="306" y="3524"/>
                  </a:cubicBezTo>
                  <a:lnTo>
                    <a:pt x="1656" y="3524"/>
                  </a:lnTo>
                  <a:cubicBezTo>
                    <a:pt x="1829" y="3524"/>
                    <a:pt x="1963" y="3391"/>
                    <a:pt x="1963" y="3218"/>
                  </a:cubicBezTo>
                  <a:lnTo>
                    <a:pt x="1963" y="306"/>
                  </a:lnTo>
                  <a:cubicBezTo>
                    <a:pt x="1963" y="138"/>
                    <a:pt x="1829" y="0"/>
                    <a:pt x="1656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05;p58">
              <a:extLst>
                <a:ext uri="{FF2B5EF4-FFF2-40B4-BE49-F238E27FC236}">
                  <a16:creationId xmlns:a16="http://schemas.microsoft.com/office/drawing/2014/main" id="{19A71C45-D372-497B-B727-A519AC5987F5}"/>
                </a:ext>
              </a:extLst>
            </p:cNvPr>
            <p:cNvSpPr/>
            <p:nvPr/>
          </p:nvSpPr>
          <p:spPr>
            <a:xfrm>
              <a:off x="4990176" y="1747025"/>
              <a:ext cx="21076" cy="32411"/>
            </a:xfrm>
            <a:custGeom>
              <a:avLst/>
              <a:gdLst/>
              <a:ahLst/>
              <a:cxnLst/>
              <a:rect l="l" t="t" r="r" b="b"/>
              <a:pathLst>
                <a:path w="251" h="386" extrusionOk="0">
                  <a:moveTo>
                    <a:pt x="1" y="0"/>
                  </a:moveTo>
                  <a:lnTo>
                    <a:pt x="1" y="386"/>
                  </a:lnTo>
                  <a:lnTo>
                    <a:pt x="250" y="38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06;p58">
              <a:extLst>
                <a:ext uri="{FF2B5EF4-FFF2-40B4-BE49-F238E27FC236}">
                  <a16:creationId xmlns:a16="http://schemas.microsoft.com/office/drawing/2014/main" id="{24682995-F13F-4E39-9320-20AB41203019}"/>
                </a:ext>
              </a:extLst>
            </p:cNvPr>
            <p:cNvSpPr/>
            <p:nvPr/>
          </p:nvSpPr>
          <p:spPr>
            <a:xfrm>
              <a:off x="4972291" y="1763399"/>
              <a:ext cx="53067" cy="78342"/>
            </a:xfrm>
            <a:custGeom>
              <a:avLst/>
              <a:gdLst/>
              <a:ahLst/>
              <a:cxnLst/>
              <a:rect l="l" t="t" r="r" b="b"/>
              <a:pathLst>
                <a:path w="632" h="933" extrusionOk="0">
                  <a:moveTo>
                    <a:pt x="1" y="0"/>
                  </a:moveTo>
                  <a:lnTo>
                    <a:pt x="1" y="932"/>
                  </a:lnTo>
                  <a:lnTo>
                    <a:pt x="551" y="932"/>
                  </a:lnTo>
                  <a:cubicBezTo>
                    <a:pt x="596" y="932"/>
                    <a:pt x="631" y="892"/>
                    <a:pt x="631" y="848"/>
                  </a:cubicBezTo>
                  <a:lnTo>
                    <a:pt x="631" y="40"/>
                  </a:lnTo>
                  <a:cubicBezTo>
                    <a:pt x="631" y="18"/>
                    <a:pt x="613" y="0"/>
                    <a:pt x="592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07;p58">
              <a:extLst>
                <a:ext uri="{FF2B5EF4-FFF2-40B4-BE49-F238E27FC236}">
                  <a16:creationId xmlns:a16="http://schemas.microsoft.com/office/drawing/2014/main" id="{A48B2E4E-5B71-4A47-B37A-596D07F980F7}"/>
                </a:ext>
              </a:extLst>
            </p:cNvPr>
            <p:cNvSpPr/>
            <p:nvPr/>
          </p:nvSpPr>
          <p:spPr>
            <a:xfrm>
              <a:off x="4930979" y="1271101"/>
              <a:ext cx="171881" cy="424120"/>
            </a:xfrm>
            <a:custGeom>
              <a:avLst/>
              <a:gdLst/>
              <a:ahLst/>
              <a:cxnLst/>
              <a:rect l="l" t="t" r="r" b="b"/>
              <a:pathLst>
                <a:path w="2047" h="5051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236" y="1766"/>
                    <a:pt x="236" y="3284"/>
                    <a:pt x="1" y="4771"/>
                  </a:cubicBezTo>
                  <a:cubicBezTo>
                    <a:pt x="595" y="4864"/>
                    <a:pt x="1190" y="4958"/>
                    <a:pt x="1785" y="5050"/>
                  </a:cubicBezTo>
                  <a:cubicBezTo>
                    <a:pt x="2047" y="3378"/>
                    <a:pt x="2047" y="1674"/>
                    <a:pt x="178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08;p58">
              <a:extLst>
                <a:ext uri="{FF2B5EF4-FFF2-40B4-BE49-F238E27FC236}">
                  <a16:creationId xmlns:a16="http://schemas.microsoft.com/office/drawing/2014/main" id="{383AF925-AFAC-4489-9806-CC91C602878F}"/>
                </a:ext>
              </a:extLst>
            </p:cNvPr>
            <p:cNvSpPr/>
            <p:nvPr/>
          </p:nvSpPr>
          <p:spPr>
            <a:xfrm>
              <a:off x="4738695" y="1359350"/>
              <a:ext cx="164828" cy="222262"/>
            </a:xfrm>
            <a:custGeom>
              <a:avLst/>
              <a:gdLst/>
              <a:ahLst/>
              <a:cxnLst/>
              <a:rect l="l" t="t" r="r" b="b"/>
              <a:pathLst>
                <a:path w="1963" h="2647" extrusionOk="0">
                  <a:moveTo>
                    <a:pt x="5" y="1"/>
                  </a:moveTo>
                  <a:cubicBezTo>
                    <a:pt x="0" y="19"/>
                    <a:pt x="0" y="37"/>
                    <a:pt x="0" y="58"/>
                  </a:cubicBezTo>
                  <a:lnTo>
                    <a:pt x="0" y="680"/>
                  </a:lnTo>
                  <a:lnTo>
                    <a:pt x="1963" y="2647"/>
                  </a:lnTo>
                  <a:lnTo>
                    <a:pt x="1963" y="195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9;p58">
              <a:extLst>
                <a:ext uri="{FF2B5EF4-FFF2-40B4-BE49-F238E27FC236}">
                  <a16:creationId xmlns:a16="http://schemas.microsoft.com/office/drawing/2014/main" id="{F0B36658-4E37-4FF9-98F0-3CDFCA99237C}"/>
                </a:ext>
              </a:extLst>
            </p:cNvPr>
            <p:cNvSpPr/>
            <p:nvPr/>
          </p:nvSpPr>
          <p:spPr>
            <a:xfrm>
              <a:off x="4945505" y="1449614"/>
              <a:ext cx="146943" cy="199423"/>
            </a:xfrm>
            <a:custGeom>
              <a:avLst/>
              <a:gdLst/>
              <a:ahLst/>
              <a:cxnLst/>
              <a:rect l="l" t="t" r="r" b="b"/>
              <a:pathLst>
                <a:path w="1750" h="2375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1"/>
                    <a:pt x="6" y="462"/>
                    <a:pt x="0" y="693"/>
                  </a:cubicBezTo>
                  <a:lnTo>
                    <a:pt x="1687" y="2375"/>
                  </a:lnTo>
                  <a:cubicBezTo>
                    <a:pt x="1714" y="2170"/>
                    <a:pt x="1731" y="1962"/>
                    <a:pt x="1749" y="17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0;p58">
              <a:extLst>
                <a:ext uri="{FF2B5EF4-FFF2-40B4-BE49-F238E27FC236}">
                  <a16:creationId xmlns:a16="http://schemas.microsoft.com/office/drawing/2014/main" id="{C9EEFAB7-CB71-48A6-A0BE-F76EDE0C4852}"/>
                </a:ext>
              </a:extLst>
            </p:cNvPr>
            <p:cNvSpPr/>
            <p:nvPr/>
          </p:nvSpPr>
          <p:spPr>
            <a:xfrm>
              <a:off x="4930979" y="1271101"/>
              <a:ext cx="170370" cy="307153"/>
            </a:xfrm>
            <a:custGeom>
              <a:avLst/>
              <a:gdLst/>
              <a:ahLst/>
              <a:cxnLst/>
              <a:rect l="l" t="t" r="r" b="b"/>
              <a:pathLst>
                <a:path w="2029" h="3658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85" y="812"/>
                    <a:pt x="138" y="1345"/>
                    <a:pt x="165" y="1881"/>
                  </a:cubicBezTo>
                  <a:lnTo>
                    <a:pt x="1940" y="3657"/>
                  </a:lnTo>
                  <a:cubicBezTo>
                    <a:pt x="2029" y="2436"/>
                    <a:pt x="1976" y="1211"/>
                    <a:pt x="178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11;p58">
              <a:extLst>
                <a:ext uri="{FF2B5EF4-FFF2-40B4-BE49-F238E27FC236}">
                  <a16:creationId xmlns:a16="http://schemas.microsoft.com/office/drawing/2014/main" id="{B2478551-575B-48BA-9268-2484D2E931D2}"/>
                </a:ext>
              </a:extLst>
            </p:cNvPr>
            <p:cNvSpPr/>
            <p:nvPr/>
          </p:nvSpPr>
          <p:spPr>
            <a:xfrm>
              <a:off x="4738695" y="1440210"/>
              <a:ext cx="164828" cy="181622"/>
            </a:xfrm>
            <a:custGeom>
              <a:avLst/>
              <a:gdLst/>
              <a:ahLst/>
              <a:cxnLst/>
              <a:rect l="l" t="t" r="r" b="b"/>
              <a:pathLst>
                <a:path w="1963" h="2163" extrusionOk="0">
                  <a:moveTo>
                    <a:pt x="0" y="1"/>
                  </a:moveTo>
                  <a:lnTo>
                    <a:pt x="0" y="236"/>
                  </a:lnTo>
                  <a:lnTo>
                    <a:pt x="1922" y="2163"/>
                  </a:lnTo>
                  <a:cubicBezTo>
                    <a:pt x="1949" y="2118"/>
                    <a:pt x="1963" y="2065"/>
                    <a:pt x="1963" y="2007"/>
                  </a:cubicBezTo>
                  <a:lnTo>
                    <a:pt x="1963" y="1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12;p58">
              <a:extLst>
                <a:ext uri="{FF2B5EF4-FFF2-40B4-BE49-F238E27FC236}">
                  <a16:creationId xmlns:a16="http://schemas.microsoft.com/office/drawing/2014/main" id="{B120309A-7933-4BD5-92C5-96A12EAE266D}"/>
                </a:ext>
              </a:extLst>
            </p:cNvPr>
            <p:cNvSpPr/>
            <p:nvPr/>
          </p:nvSpPr>
          <p:spPr>
            <a:xfrm>
              <a:off x="5087913" y="1303092"/>
              <a:ext cx="293298" cy="361984"/>
            </a:xfrm>
            <a:custGeom>
              <a:avLst/>
              <a:gdLst/>
              <a:ahLst/>
              <a:cxnLst/>
              <a:rect l="l" t="t" r="r" b="b"/>
              <a:pathLst>
                <a:path w="3493" h="4311" extrusionOk="0">
                  <a:moveTo>
                    <a:pt x="0" y="1"/>
                  </a:moveTo>
                  <a:cubicBezTo>
                    <a:pt x="0" y="1"/>
                    <a:pt x="94" y="1598"/>
                    <a:pt x="94" y="2145"/>
                  </a:cubicBezTo>
                  <a:cubicBezTo>
                    <a:pt x="94" y="2695"/>
                    <a:pt x="0" y="4310"/>
                    <a:pt x="0" y="4310"/>
                  </a:cubicBezTo>
                  <a:lnTo>
                    <a:pt x="2512" y="4222"/>
                  </a:lnTo>
                  <a:cubicBezTo>
                    <a:pt x="2774" y="4212"/>
                    <a:pt x="3005" y="4044"/>
                    <a:pt x="3093" y="3796"/>
                  </a:cubicBezTo>
                  <a:lnTo>
                    <a:pt x="3294" y="3231"/>
                  </a:lnTo>
                  <a:cubicBezTo>
                    <a:pt x="3493" y="2522"/>
                    <a:pt x="3489" y="1772"/>
                    <a:pt x="3289" y="1062"/>
                  </a:cubicBezTo>
                  <a:lnTo>
                    <a:pt x="3093" y="515"/>
                  </a:lnTo>
                  <a:cubicBezTo>
                    <a:pt x="3005" y="267"/>
                    <a:pt x="2774" y="99"/>
                    <a:pt x="251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13;p58">
              <a:extLst>
                <a:ext uri="{FF2B5EF4-FFF2-40B4-BE49-F238E27FC236}">
                  <a16:creationId xmlns:a16="http://schemas.microsoft.com/office/drawing/2014/main" id="{009E24F8-8E30-4772-A3B2-D210340FAC76}"/>
                </a:ext>
              </a:extLst>
            </p:cNvPr>
            <p:cNvSpPr/>
            <p:nvPr/>
          </p:nvSpPr>
          <p:spPr>
            <a:xfrm>
              <a:off x="5281373" y="1646937"/>
              <a:ext cx="89845" cy="85563"/>
            </a:xfrm>
            <a:custGeom>
              <a:avLst/>
              <a:gdLst/>
              <a:ahLst/>
              <a:cxnLst/>
              <a:rect l="l" t="t" r="r" b="b"/>
              <a:pathLst>
                <a:path w="1070" h="1019" extrusionOk="0">
                  <a:moveTo>
                    <a:pt x="943" y="1"/>
                  </a:moveTo>
                  <a:cubicBezTo>
                    <a:pt x="644" y="1"/>
                    <a:pt x="290" y="309"/>
                    <a:pt x="88" y="770"/>
                  </a:cubicBezTo>
                  <a:cubicBezTo>
                    <a:pt x="48" y="855"/>
                    <a:pt x="21" y="939"/>
                    <a:pt x="0" y="1019"/>
                  </a:cubicBezTo>
                  <a:cubicBezTo>
                    <a:pt x="453" y="814"/>
                    <a:pt x="830" y="464"/>
                    <a:pt x="1070" y="21"/>
                  </a:cubicBezTo>
                  <a:cubicBezTo>
                    <a:pt x="1029" y="7"/>
                    <a:pt x="987" y="1"/>
                    <a:pt x="943" y="1"/>
                  </a:cubicBezTo>
                  <a:close/>
                </a:path>
              </a:pathLst>
            </a:custGeom>
            <a:solidFill>
              <a:srgbClr val="70B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14;p58">
              <a:extLst>
                <a:ext uri="{FF2B5EF4-FFF2-40B4-BE49-F238E27FC236}">
                  <a16:creationId xmlns:a16="http://schemas.microsoft.com/office/drawing/2014/main" id="{41B9B3A2-73D9-4D36-A142-36CCB2970985}"/>
                </a:ext>
              </a:extLst>
            </p:cNvPr>
            <p:cNvSpPr/>
            <p:nvPr/>
          </p:nvSpPr>
          <p:spPr>
            <a:xfrm>
              <a:off x="5281709" y="1692867"/>
              <a:ext cx="55586" cy="3896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599" y="1"/>
                  </a:moveTo>
                  <a:lnTo>
                    <a:pt x="169" y="50"/>
                  </a:lnTo>
                  <a:cubicBezTo>
                    <a:pt x="138" y="107"/>
                    <a:pt x="111" y="166"/>
                    <a:pt x="84" y="223"/>
                  </a:cubicBezTo>
                  <a:cubicBezTo>
                    <a:pt x="49" y="303"/>
                    <a:pt x="23" y="383"/>
                    <a:pt x="0" y="463"/>
                  </a:cubicBezTo>
                  <a:cubicBezTo>
                    <a:pt x="244" y="347"/>
                    <a:pt x="470" y="193"/>
                    <a:pt x="662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15;p58">
              <a:extLst>
                <a:ext uri="{FF2B5EF4-FFF2-40B4-BE49-F238E27FC236}">
                  <a16:creationId xmlns:a16="http://schemas.microsoft.com/office/drawing/2014/main" id="{3EC0FA9C-90D3-415A-92D5-3CD476C376B3}"/>
                </a:ext>
              </a:extLst>
            </p:cNvPr>
            <p:cNvSpPr/>
            <p:nvPr/>
          </p:nvSpPr>
          <p:spPr>
            <a:xfrm>
              <a:off x="4558670" y="1689928"/>
              <a:ext cx="466691" cy="38121"/>
            </a:xfrm>
            <a:custGeom>
              <a:avLst/>
              <a:gdLst/>
              <a:ahLst/>
              <a:cxnLst/>
              <a:rect l="l" t="t" r="r" b="b"/>
              <a:pathLst>
                <a:path w="5558" h="454" extrusionOk="0">
                  <a:moveTo>
                    <a:pt x="227" y="1"/>
                  </a:moveTo>
                  <a:cubicBezTo>
                    <a:pt x="102" y="1"/>
                    <a:pt x="0" y="103"/>
                    <a:pt x="0" y="228"/>
                  </a:cubicBezTo>
                  <a:cubicBezTo>
                    <a:pt x="0" y="351"/>
                    <a:pt x="102" y="453"/>
                    <a:pt x="227" y="453"/>
                  </a:cubicBezTo>
                  <a:lnTo>
                    <a:pt x="5557" y="453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16;p58">
              <a:extLst>
                <a:ext uri="{FF2B5EF4-FFF2-40B4-BE49-F238E27FC236}">
                  <a16:creationId xmlns:a16="http://schemas.microsoft.com/office/drawing/2014/main" id="{7D2175B1-59C7-4E6E-8D88-FA5FD60A0008}"/>
                </a:ext>
              </a:extLst>
            </p:cNvPr>
            <p:cNvSpPr/>
            <p:nvPr/>
          </p:nvSpPr>
          <p:spPr>
            <a:xfrm>
              <a:off x="4769259" y="1689928"/>
              <a:ext cx="155844" cy="38121"/>
            </a:xfrm>
            <a:custGeom>
              <a:avLst/>
              <a:gdLst/>
              <a:ahLst/>
              <a:cxnLst/>
              <a:rect l="l" t="t" r="r" b="b"/>
              <a:pathLst>
                <a:path w="1856" h="454" extrusionOk="0">
                  <a:moveTo>
                    <a:pt x="493" y="1"/>
                  </a:moveTo>
                  <a:lnTo>
                    <a:pt x="1" y="453"/>
                  </a:lnTo>
                  <a:lnTo>
                    <a:pt x="1501" y="453"/>
                  </a:lnTo>
                  <a:lnTo>
                    <a:pt x="1855" y="13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17;p58">
              <a:extLst>
                <a:ext uri="{FF2B5EF4-FFF2-40B4-BE49-F238E27FC236}">
                  <a16:creationId xmlns:a16="http://schemas.microsoft.com/office/drawing/2014/main" id="{86AB7CA6-F149-45B5-830C-7E231CFDF85B}"/>
                </a:ext>
              </a:extLst>
            </p:cNvPr>
            <p:cNvSpPr/>
            <p:nvPr/>
          </p:nvSpPr>
          <p:spPr>
            <a:xfrm>
              <a:off x="4709642" y="1689928"/>
              <a:ext cx="72716" cy="38121"/>
            </a:xfrm>
            <a:custGeom>
              <a:avLst/>
              <a:gdLst/>
              <a:ahLst/>
              <a:cxnLst/>
              <a:rect l="l" t="t" r="r" b="b"/>
              <a:pathLst>
                <a:path w="866" h="454" extrusionOk="0">
                  <a:moveTo>
                    <a:pt x="492" y="1"/>
                  </a:moveTo>
                  <a:lnTo>
                    <a:pt x="0" y="453"/>
                  </a:lnTo>
                  <a:lnTo>
                    <a:pt x="373" y="453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18;p58">
              <a:extLst>
                <a:ext uri="{FF2B5EF4-FFF2-40B4-BE49-F238E27FC236}">
                  <a16:creationId xmlns:a16="http://schemas.microsoft.com/office/drawing/2014/main" id="{F454EA06-ABCB-47BB-A34E-6968CE1AB3C5}"/>
                </a:ext>
              </a:extLst>
            </p:cNvPr>
            <p:cNvSpPr/>
            <p:nvPr/>
          </p:nvSpPr>
          <p:spPr>
            <a:xfrm>
              <a:off x="4501992" y="1436180"/>
              <a:ext cx="32579" cy="130150"/>
            </a:xfrm>
            <a:custGeom>
              <a:avLst/>
              <a:gdLst/>
              <a:ahLst/>
              <a:cxnLst/>
              <a:rect l="l" t="t" r="r" b="b"/>
              <a:pathLst>
                <a:path w="388" h="1550" extrusionOk="0">
                  <a:moveTo>
                    <a:pt x="1" y="1"/>
                  </a:moveTo>
                  <a:lnTo>
                    <a:pt x="1" y="1247"/>
                  </a:lnTo>
                  <a:lnTo>
                    <a:pt x="388" y="1550"/>
                  </a:lnTo>
                  <a:lnTo>
                    <a:pt x="388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19;p58">
              <a:extLst>
                <a:ext uri="{FF2B5EF4-FFF2-40B4-BE49-F238E27FC236}">
                  <a16:creationId xmlns:a16="http://schemas.microsoft.com/office/drawing/2014/main" id="{A54CBDE5-2C9B-4223-922B-4CE3D8571BF9}"/>
                </a:ext>
              </a:extLst>
            </p:cNvPr>
            <p:cNvSpPr/>
            <p:nvPr/>
          </p:nvSpPr>
          <p:spPr>
            <a:xfrm>
              <a:off x="4501992" y="1564397"/>
              <a:ext cx="32579" cy="63395"/>
            </a:xfrm>
            <a:custGeom>
              <a:avLst/>
              <a:gdLst/>
              <a:ahLst/>
              <a:cxnLst/>
              <a:rect l="l" t="t" r="r" b="b"/>
              <a:pathLst>
                <a:path w="388" h="755" extrusionOk="0">
                  <a:moveTo>
                    <a:pt x="1" y="0"/>
                  </a:moveTo>
                  <a:lnTo>
                    <a:pt x="1" y="457"/>
                  </a:lnTo>
                  <a:lnTo>
                    <a:pt x="388" y="754"/>
                  </a:lnTo>
                  <a:lnTo>
                    <a:pt x="38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0;p58">
              <a:extLst>
                <a:ext uri="{FF2B5EF4-FFF2-40B4-BE49-F238E27FC236}">
                  <a16:creationId xmlns:a16="http://schemas.microsoft.com/office/drawing/2014/main" id="{74EAAFF1-7A6D-4F8E-ACC8-3F5897448E4C}"/>
                </a:ext>
              </a:extLst>
            </p:cNvPr>
            <p:cNvSpPr/>
            <p:nvPr/>
          </p:nvSpPr>
          <p:spPr>
            <a:xfrm>
              <a:off x="4051846" y="1477911"/>
              <a:ext cx="379869" cy="10832"/>
            </a:xfrm>
            <a:custGeom>
              <a:avLst/>
              <a:gdLst/>
              <a:ahLst/>
              <a:cxnLst/>
              <a:rect l="l" t="t" r="r" b="b"/>
              <a:pathLst>
                <a:path w="4524" h="129" extrusionOk="0">
                  <a:moveTo>
                    <a:pt x="1" y="0"/>
                  </a:moveTo>
                  <a:lnTo>
                    <a:pt x="1" y="129"/>
                  </a:lnTo>
                  <a:lnTo>
                    <a:pt x="4524" y="129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21;p58">
              <a:extLst>
                <a:ext uri="{FF2B5EF4-FFF2-40B4-BE49-F238E27FC236}">
                  <a16:creationId xmlns:a16="http://schemas.microsoft.com/office/drawing/2014/main" id="{84D5B7B3-BDE1-48A0-B8C3-16C508D6EEBC}"/>
                </a:ext>
              </a:extLst>
            </p:cNvPr>
            <p:cNvSpPr/>
            <p:nvPr/>
          </p:nvSpPr>
          <p:spPr>
            <a:xfrm>
              <a:off x="4051846" y="1425348"/>
              <a:ext cx="379869" cy="10916"/>
            </a:xfrm>
            <a:custGeom>
              <a:avLst/>
              <a:gdLst/>
              <a:ahLst/>
              <a:cxnLst/>
              <a:rect l="l" t="t" r="r" b="b"/>
              <a:pathLst>
                <a:path w="4524" h="130" extrusionOk="0">
                  <a:moveTo>
                    <a:pt x="1" y="1"/>
                  </a:moveTo>
                  <a:lnTo>
                    <a:pt x="1" y="130"/>
                  </a:lnTo>
                  <a:lnTo>
                    <a:pt x="4524" y="130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22;p58">
              <a:extLst>
                <a:ext uri="{FF2B5EF4-FFF2-40B4-BE49-F238E27FC236}">
                  <a16:creationId xmlns:a16="http://schemas.microsoft.com/office/drawing/2014/main" id="{5E32499F-0109-4994-BD74-47799E4AD42E}"/>
                </a:ext>
              </a:extLst>
            </p:cNvPr>
            <p:cNvSpPr/>
            <p:nvPr/>
          </p:nvSpPr>
          <p:spPr>
            <a:xfrm>
              <a:off x="4057052" y="1373120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462" y="130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23;p58">
              <a:extLst>
                <a:ext uri="{FF2B5EF4-FFF2-40B4-BE49-F238E27FC236}">
                  <a16:creationId xmlns:a16="http://schemas.microsoft.com/office/drawing/2014/main" id="{C2BAAF44-EE9E-4F32-A614-F73B3A59A833}"/>
                </a:ext>
              </a:extLst>
            </p:cNvPr>
            <p:cNvSpPr/>
            <p:nvPr/>
          </p:nvSpPr>
          <p:spPr>
            <a:xfrm>
              <a:off x="4073425" y="1638876"/>
              <a:ext cx="358289" cy="2351"/>
            </a:xfrm>
            <a:custGeom>
              <a:avLst/>
              <a:gdLst/>
              <a:ahLst/>
              <a:cxnLst/>
              <a:rect l="l" t="t" r="r" b="b"/>
              <a:pathLst>
                <a:path w="4267" h="28" extrusionOk="0">
                  <a:moveTo>
                    <a:pt x="0" y="0"/>
                  </a:moveTo>
                  <a:lnTo>
                    <a:pt x="0" y="27"/>
                  </a:lnTo>
                  <a:lnTo>
                    <a:pt x="4267" y="27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4F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24;p58">
              <a:extLst>
                <a:ext uri="{FF2B5EF4-FFF2-40B4-BE49-F238E27FC236}">
                  <a16:creationId xmlns:a16="http://schemas.microsoft.com/office/drawing/2014/main" id="{06017278-36D8-4326-97B1-6FA67677557B}"/>
                </a:ext>
              </a:extLst>
            </p:cNvPr>
            <p:cNvSpPr/>
            <p:nvPr/>
          </p:nvSpPr>
          <p:spPr>
            <a:xfrm>
              <a:off x="4057052" y="1582282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0"/>
                  </a:moveTo>
                  <a:lnTo>
                    <a:pt x="0" y="129"/>
                  </a:lnTo>
                  <a:lnTo>
                    <a:pt x="4462" y="129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25;p58">
              <a:extLst>
                <a:ext uri="{FF2B5EF4-FFF2-40B4-BE49-F238E27FC236}">
                  <a16:creationId xmlns:a16="http://schemas.microsoft.com/office/drawing/2014/main" id="{CD91296D-3B49-4080-AB06-697B26B11C8E}"/>
                </a:ext>
              </a:extLst>
            </p:cNvPr>
            <p:cNvSpPr/>
            <p:nvPr/>
          </p:nvSpPr>
          <p:spPr>
            <a:xfrm>
              <a:off x="4051846" y="1530139"/>
              <a:ext cx="379869" cy="10748"/>
            </a:xfrm>
            <a:custGeom>
              <a:avLst/>
              <a:gdLst/>
              <a:ahLst/>
              <a:cxnLst/>
              <a:rect l="l" t="t" r="r" b="b"/>
              <a:pathLst>
                <a:path w="4524" h="128" extrusionOk="0">
                  <a:moveTo>
                    <a:pt x="1" y="0"/>
                  </a:moveTo>
                  <a:lnTo>
                    <a:pt x="1" y="128"/>
                  </a:lnTo>
                  <a:lnTo>
                    <a:pt x="4524" y="128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26;p58">
              <a:extLst>
                <a:ext uri="{FF2B5EF4-FFF2-40B4-BE49-F238E27FC236}">
                  <a16:creationId xmlns:a16="http://schemas.microsoft.com/office/drawing/2014/main" id="{75989394-0E18-4A90-991E-B1DAC214BA3D}"/>
                </a:ext>
              </a:extLst>
            </p:cNvPr>
            <p:cNvSpPr/>
            <p:nvPr/>
          </p:nvSpPr>
          <p:spPr>
            <a:xfrm>
              <a:off x="4038831" y="1280001"/>
              <a:ext cx="427898" cy="406235"/>
            </a:xfrm>
            <a:custGeom>
              <a:avLst/>
              <a:gdLst/>
              <a:ahLst/>
              <a:cxnLst/>
              <a:rect l="l" t="t" r="r" b="b"/>
              <a:pathLst>
                <a:path w="5096" h="4838" extrusionOk="0">
                  <a:moveTo>
                    <a:pt x="635" y="1"/>
                  </a:moveTo>
                  <a:cubicBezTo>
                    <a:pt x="338" y="1"/>
                    <a:pt x="89" y="214"/>
                    <a:pt x="35" y="503"/>
                  </a:cubicBezTo>
                  <a:cubicBezTo>
                    <a:pt x="23" y="569"/>
                    <a:pt x="9" y="640"/>
                    <a:pt x="0" y="706"/>
                  </a:cubicBezTo>
                  <a:lnTo>
                    <a:pt x="3577" y="706"/>
                  </a:lnTo>
                  <a:cubicBezTo>
                    <a:pt x="3995" y="706"/>
                    <a:pt x="4332" y="1044"/>
                    <a:pt x="4332" y="1456"/>
                  </a:cubicBezTo>
                  <a:lnTo>
                    <a:pt x="4332" y="3383"/>
                  </a:lnTo>
                  <a:cubicBezTo>
                    <a:pt x="4332" y="3795"/>
                    <a:pt x="3995" y="4133"/>
                    <a:pt x="3577" y="4133"/>
                  </a:cubicBezTo>
                  <a:lnTo>
                    <a:pt x="0" y="4133"/>
                  </a:lnTo>
                  <a:cubicBezTo>
                    <a:pt x="9" y="4199"/>
                    <a:pt x="23" y="4270"/>
                    <a:pt x="35" y="4337"/>
                  </a:cubicBezTo>
                  <a:cubicBezTo>
                    <a:pt x="89" y="4625"/>
                    <a:pt x="338" y="4838"/>
                    <a:pt x="635" y="4838"/>
                  </a:cubicBezTo>
                  <a:lnTo>
                    <a:pt x="5095" y="4838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27;p58">
              <a:extLst>
                <a:ext uri="{FF2B5EF4-FFF2-40B4-BE49-F238E27FC236}">
                  <a16:creationId xmlns:a16="http://schemas.microsoft.com/office/drawing/2014/main" id="{7BDA2F8F-EE1D-4026-9BC9-99A01F391AB2}"/>
                </a:ext>
              </a:extLst>
            </p:cNvPr>
            <p:cNvSpPr/>
            <p:nvPr/>
          </p:nvSpPr>
          <p:spPr>
            <a:xfrm>
              <a:off x="4558670" y="1338526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28;p58">
              <a:extLst>
                <a:ext uri="{FF2B5EF4-FFF2-40B4-BE49-F238E27FC236}">
                  <a16:creationId xmlns:a16="http://schemas.microsoft.com/office/drawing/2014/main" id="{5E9B44DE-EF75-479D-B894-88B743318056}"/>
                </a:ext>
              </a:extLst>
            </p:cNvPr>
            <p:cNvSpPr/>
            <p:nvPr/>
          </p:nvSpPr>
          <p:spPr>
            <a:xfrm>
              <a:off x="4558670" y="140528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29;p58">
              <a:extLst>
                <a:ext uri="{FF2B5EF4-FFF2-40B4-BE49-F238E27FC236}">
                  <a16:creationId xmlns:a16="http://schemas.microsoft.com/office/drawing/2014/main" id="{FE0289E5-BBC5-4541-8A6A-AEC18B6BA409}"/>
                </a:ext>
              </a:extLst>
            </p:cNvPr>
            <p:cNvSpPr/>
            <p:nvPr/>
          </p:nvSpPr>
          <p:spPr>
            <a:xfrm>
              <a:off x="4558670" y="147195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1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0;p58">
              <a:extLst>
                <a:ext uri="{FF2B5EF4-FFF2-40B4-BE49-F238E27FC236}">
                  <a16:creationId xmlns:a16="http://schemas.microsoft.com/office/drawing/2014/main" id="{76697003-771A-49D0-A717-8184BC43703C}"/>
                </a:ext>
              </a:extLst>
            </p:cNvPr>
            <p:cNvSpPr/>
            <p:nvPr/>
          </p:nvSpPr>
          <p:spPr>
            <a:xfrm>
              <a:off x="4558670" y="1538619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31;p58">
              <a:extLst>
                <a:ext uri="{FF2B5EF4-FFF2-40B4-BE49-F238E27FC236}">
                  <a16:creationId xmlns:a16="http://schemas.microsoft.com/office/drawing/2014/main" id="{8B5EE042-19BD-47D2-A350-A70961F51888}"/>
                </a:ext>
              </a:extLst>
            </p:cNvPr>
            <p:cNvSpPr/>
            <p:nvPr/>
          </p:nvSpPr>
          <p:spPr>
            <a:xfrm>
              <a:off x="4558670" y="1605373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&amp; CONTEXTO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504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Problema</a:t>
            </a:r>
            <a:endParaRPr sz="3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B00EA0-CA4A-48F0-866E-016762799A09}"/>
              </a:ext>
            </a:extLst>
          </p:cNvPr>
          <p:cNvSpPr txBox="1"/>
          <p:nvPr/>
        </p:nvSpPr>
        <p:spPr>
          <a:xfrm>
            <a:off x="1007329" y="1450859"/>
            <a:ext cx="7257927" cy="295786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Consiste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num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problema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</a:t>
            </a: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características estocásticas, não-lineares.</a:t>
            </a:r>
          </a:p>
          <a:p>
            <a:pPr>
              <a:buClr>
                <a:schemeClr val="bg1"/>
              </a:buClr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Análise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um dataset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referente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tráfego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veículos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cidade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do Porto.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Os dados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são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relativos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a um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período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superior a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ano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.</a:t>
            </a: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Prever o fluxo de tráfego rodoviário, numa determinada hora, na referida cidade.</a:t>
            </a:r>
            <a:endParaRPr lang="pt-PT" dirty="0"/>
          </a:p>
        </p:txBody>
      </p:sp>
      <p:grpSp>
        <p:nvGrpSpPr>
          <p:cNvPr id="4" name="Google Shape;1591;p55">
            <a:extLst>
              <a:ext uri="{FF2B5EF4-FFF2-40B4-BE49-F238E27FC236}">
                <a16:creationId xmlns:a16="http://schemas.microsoft.com/office/drawing/2014/main" id="{BD89BE8A-1D14-44DD-91D0-B786E36DAE1C}"/>
              </a:ext>
            </a:extLst>
          </p:cNvPr>
          <p:cNvGrpSpPr/>
          <p:nvPr/>
        </p:nvGrpSpPr>
        <p:grpSpPr>
          <a:xfrm>
            <a:off x="878744" y="3703010"/>
            <a:ext cx="7717422" cy="8544758"/>
            <a:chOff x="5182500" y="417225"/>
            <a:chExt cx="4188788" cy="4637841"/>
          </a:xfrm>
        </p:grpSpPr>
        <p:sp>
          <p:nvSpPr>
            <p:cNvPr id="5" name="Google Shape;1592;p55">
              <a:extLst>
                <a:ext uri="{FF2B5EF4-FFF2-40B4-BE49-F238E27FC236}">
                  <a16:creationId xmlns:a16="http://schemas.microsoft.com/office/drawing/2014/main" id="{573F03E8-E118-4841-BEE7-E8C795E624DE}"/>
                </a:ext>
              </a:extLst>
            </p:cNvPr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93;p55">
              <a:extLst>
                <a:ext uri="{FF2B5EF4-FFF2-40B4-BE49-F238E27FC236}">
                  <a16:creationId xmlns:a16="http://schemas.microsoft.com/office/drawing/2014/main" id="{745D3EED-B0CB-47D3-858F-1F41E892425A}"/>
                </a:ext>
              </a:extLst>
            </p:cNvPr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94;p55">
              <a:extLst>
                <a:ext uri="{FF2B5EF4-FFF2-40B4-BE49-F238E27FC236}">
                  <a16:creationId xmlns:a16="http://schemas.microsoft.com/office/drawing/2014/main" id="{968F9B0D-B6FB-4A5B-8BDF-3151905CBEDB}"/>
                </a:ext>
              </a:extLst>
            </p:cNvPr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5;p55">
              <a:extLst>
                <a:ext uri="{FF2B5EF4-FFF2-40B4-BE49-F238E27FC236}">
                  <a16:creationId xmlns:a16="http://schemas.microsoft.com/office/drawing/2014/main" id="{5DADC0E8-1845-40D4-B355-8D9A66EDCC9F}"/>
                </a:ext>
              </a:extLst>
            </p:cNvPr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6;p55">
              <a:extLst>
                <a:ext uri="{FF2B5EF4-FFF2-40B4-BE49-F238E27FC236}">
                  <a16:creationId xmlns:a16="http://schemas.microsoft.com/office/drawing/2014/main" id="{B6CC90B8-E4F8-4F1B-ACF3-7795E25DB567}"/>
                </a:ext>
              </a:extLst>
            </p:cNvPr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7;p55">
              <a:extLst>
                <a:ext uri="{FF2B5EF4-FFF2-40B4-BE49-F238E27FC236}">
                  <a16:creationId xmlns:a16="http://schemas.microsoft.com/office/drawing/2014/main" id="{8943D183-529E-40A7-993B-1B4F62506816}"/>
                </a:ext>
              </a:extLst>
            </p:cNvPr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8;p55">
              <a:extLst>
                <a:ext uri="{FF2B5EF4-FFF2-40B4-BE49-F238E27FC236}">
                  <a16:creationId xmlns:a16="http://schemas.microsoft.com/office/drawing/2014/main" id="{CDC82690-0545-469A-A0ED-934C89DDE4A0}"/>
                </a:ext>
              </a:extLst>
            </p:cNvPr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99;p55">
              <a:extLst>
                <a:ext uri="{FF2B5EF4-FFF2-40B4-BE49-F238E27FC236}">
                  <a16:creationId xmlns:a16="http://schemas.microsoft.com/office/drawing/2014/main" id="{615538BB-77C2-4994-A20C-A7FD7DB122D1}"/>
                </a:ext>
              </a:extLst>
            </p:cNvPr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0;p55">
              <a:extLst>
                <a:ext uri="{FF2B5EF4-FFF2-40B4-BE49-F238E27FC236}">
                  <a16:creationId xmlns:a16="http://schemas.microsoft.com/office/drawing/2014/main" id="{AD937884-CC7A-4A06-A2E7-7119C43D345A}"/>
                </a:ext>
              </a:extLst>
            </p:cNvPr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01;p55">
              <a:extLst>
                <a:ext uri="{FF2B5EF4-FFF2-40B4-BE49-F238E27FC236}">
                  <a16:creationId xmlns:a16="http://schemas.microsoft.com/office/drawing/2014/main" id="{FDE1E06C-0862-4991-949E-D17512E351B6}"/>
                </a:ext>
              </a:extLst>
            </p:cNvPr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02;p55">
              <a:extLst>
                <a:ext uri="{FF2B5EF4-FFF2-40B4-BE49-F238E27FC236}">
                  <a16:creationId xmlns:a16="http://schemas.microsoft.com/office/drawing/2014/main" id="{108458E2-E63F-4D2F-A415-B3A0AA699E63}"/>
                </a:ext>
              </a:extLst>
            </p:cNvPr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3;p55">
              <a:extLst>
                <a:ext uri="{FF2B5EF4-FFF2-40B4-BE49-F238E27FC236}">
                  <a16:creationId xmlns:a16="http://schemas.microsoft.com/office/drawing/2014/main" id="{CA4D3A47-4A0F-4F36-B1B3-269AFDEAFA86}"/>
                </a:ext>
              </a:extLst>
            </p:cNvPr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4;p55">
              <a:extLst>
                <a:ext uri="{FF2B5EF4-FFF2-40B4-BE49-F238E27FC236}">
                  <a16:creationId xmlns:a16="http://schemas.microsoft.com/office/drawing/2014/main" id="{38BC6D9A-B9DE-46A1-ADA4-AF479FF57661}"/>
                </a:ext>
              </a:extLst>
            </p:cNvPr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5;p55">
              <a:extLst>
                <a:ext uri="{FF2B5EF4-FFF2-40B4-BE49-F238E27FC236}">
                  <a16:creationId xmlns:a16="http://schemas.microsoft.com/office/drawing/2014/main" id="{772CD802-A885-43D6-99E5-93CD31EF38C4}"/>
                </a:ext>
              </a:extLst>
            </p:cNvPr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6;p55">
              <a:extLst>
                <a:ext uri="{FF2B5EF4-FFF2-40B4-BE49-F238E27FC236}">
                  <a16:creationId xmlns:a16="http://schemas.microsoft.com/office/drawing/2014/main" id="{B5155867-A86D-4735-9FC4-0A024167DC18}"/>
                </a:ext>
              </a:extLst>
            </p:cNvPr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7;p55">
              <a:extLst>
                <a:ext uri="{FF2B5EF4-FFF2-40B4-BE49-F238E27FC236}">
                  <a16:creationId xmlns:a16="http://schemas.microsoft.com/office/drawing/2014/main" id="{5ADE66D5-4FF6-426C-BD24-63B1F75C1428}"/>
                </a:ext>
              </a:extLst>
            </p:cNvPr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8;p55">
              <a:extLst>
                <a:ext uri="{FF2B5EF4-FFF2-40B4-BE49-F238E27FC236}">
                  <a16:creationId xmlns:a16="http://schemas.microsoft.com/office/drawing/2014/main" id="{5F207FD3-EC50-42D1-AA10-B22FA51D72F9}"/>
                </a:ext>
              </a:extLst>
            </p:cNvPr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9;p55">
              <a:extLst>
                <a:ext uri="{FF2B5EF4-FFF2-40B4-BE49-F238E27FC236}">
                  <a16:creationId xmlns:a16="http://schemas.microsoft.com/office/drawing/2014/main" id="{B1F8C9DA-EA90-4891-A255-F1167D7C5089}"/>
                </a:ext>
              </a:extLst>
            </p:cNvPr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0;p55">
              <a:extLst>
                <a:ext uri="{FF2B5EF4-FFF2-40B4-BE49-F238E27FC236}">
                  <a16:creationId xmlns:a16="http://schemas.microsoft.com/office/drawing/2014/main" id="{0D06AC4F-0AEE-42B2-8742-0D61E75EE65B}"/>
                </a:ext>
              </a:extLst>
            </p:cNvPr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1;p55">
              <a:extLst>
                <a:ext uri="{FF2B5EF4-FFF2-40B4-BE49-F238E27FC236}">
                  <a16:creationId xmlns:a16="http://schemas.microsoft.com/office/drawing/2014/main" id="{C9518A2D-001E-43F3-A784-E9D1F27F6C90}"/>
                </a:ext>
              </a:extLst>
            </p:cNvPr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;p55">
              <a:extLst>
                <a:ext uri="{FF2B5EF4-FFF2-40B4-BE49-F238E27FC236}">
                  <a16:creationId xmlns:a16="http://schemas.microsoft.com/office/drawing/2014/main" id="{EB4942CA-A5E2-4C52-B9D4-E9E613BEDB5A}"/>
                </a:ext>
              </a:extLst>
            </p:cNvPr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3;p55">
              <a:extLst>
                <a:ext uri="{FF2B5EF4-FFF2-40B4-BE49-F238E27FC236}">
                  <a16:creationId xmlns:a16="http://schemas.microsoft.com/office/drawing/2014/main" id="{12AD8738-89EE-4B58-8D03-51B86B02A74B}"/>
                </a:ext>
              </a:extLst>
            </p:cNvPr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4;p55">
              <a:extLst>
                <a:ext uri="{FF2B5EF4-FFF2-40B4-BE49-F238E27FC236}">
                  <a16:creationId xmlns:a16="http://schemas.microsoft.com/office/drawing/2014/main" id="{4CDCCD46-921C-47B3-873F-76A9685EE773}"/>
                </a:ext>
              </a:extLst>
            </p:cNvPr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5;p55">
              <a:extLst>
                <a:ext uri="{FF2B5EF4-FFF2-40B4-BE49-F238E27FC236}">
                  <a16:creationId xmlns:a16="http://schemas.microsoft.com/office/drawing/2014/main" id="{81ABE945-1A10-42C2-A4BC-C4CD3F441313}"/>
                </a:ext>
              </a:extLst>
            </p:cNvPr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6;p55">
              <a:extLst>
                <a:ext uri="{FF2B5EF4-FFF2-40B4-BE49-F238E27FC236}">
                  <a16:creationId xmlns:a16="http://schemas.microsoft.com/office/drawing/2014/main" id="{20B063EC-3009-4377-8A78-9673E3EC6195}"/>
                </a:ext>
              </a:extLst>
            </p:cNvPr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7;p55">
              <a:extLst>
                <a:ext uri="{FF2B5EF4-FFF2-40B4-BE49-F238E27FC236}">
                  <a16:creationId xmlns:a16="http://schemas.microsoft.com/office/drawing/2014/main" id="{66A96A9A-E60E-47D9-8957-0DA2E89C3B97}"/>
                </a:ext>
              </a:extLst>
            </p:cNvPr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8;p55">
              <a:extLst>
                <a:ext uri="{FF2B5EF4-FFF2-40B4-BE49-F238E27FC236}">
                  <a16:creationId xmlns:a16="http://schemas.microsoft.com/office/drawing/2014/main" id="{76E7E327-F88B-4C40-A60F-0543F49B694A}"/>
                </a:ext>
              </a:extLst>
            </p:cNvPr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9;p55">
              <a:extLst>
                <a:ext uri="{FF2B5EF4-FFF2-40B4-BE49-F238E27FC236}">
                  <a16:creationId xmlns:a16="http://schemas.microsoft.com/office/drawing/2014/main" id="{51436F83-7539-4B9E-8E11-1347398FDD60}"/>
                </a:ext>
              </a:extLst>
            </p:cNvPr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0;p55">
              <a:extLst>
                <a:ext uri="{FF2B5EF4-FFF2-40B4-BE49-F238E27FC236}">
                  <a16:creationId xmlns:a16="http://schemas.microsoft.com/office/drawing/2014/main" id="{D59F4360-2089-4448-945C-6C57943F3854}"/>
                </a:ext>
              </a:extLst>
            </p:cNvPr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1;p55">
              <a:extLst>
                <a:ext uri="{FF2B5EF4-FFF2-40B4-BE49-F238E27FC236}">
                  <a16:creationId xmlns:a16="http://schemas.microsoft.com/office/drawing/2014/main" id="{4810B7D2-705C-45D8-9ACD-EDB7136E89A0}"/>
                </a:ext>
              </a:extLst>
            </p:cNvPr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22;p55">
              <a:extLst>
                <a:ext uri="{FF2B5EF4-FFF2-40B4-BE49-F238E27FC236}">
                  <a16:creationId xmlns:a16="http://schemas.microsoft.com/office/drawing/2014/main" id="{04C864D0-C10D-42BB-82E7-36AFA66A43AF}"/>
                </a:ext>
              </a:extLst>
            </p:cNvPr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3;p55">
              <a:extLst>
                <a:ext uri="{FF2B5EF4-FFF2-40B4-BE49-F238E27FC236}">
                  <a16:creationId xmlns:a16="http://schemas.microsoft.com/office/drawing/2014/main" id="{DBF148D3-773A-43F2-8700-BFCFB30DADD6}"/>
                </a:ext>
              </a:extLst>
            </p:cNvPr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24;p55">
              <a:extLst>
                <a:ext uri="{FF2B5EF4-FFF2-40B4-BE49-F238E27FC236}">
                  <a16:creationId xmlns:a16="http://schemas.microsoft.com/office/drawing/2014/main" id="{B0FBA656-18C4-4576-B921-BE4482ED6E19}"/>
                </a:ext>
              </a:extLst>
            </p:cNvPr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5;p55">
              <a:extLst>
                <a:ext uri="{FF2B5EF4-FFF2-40B4-BE49-F238E27FC236}">
                  <a16:creationId xmlns:a16="http://schemas.microsoft.com/office/drawing/2014/main" id="{1E23DFAE-2791-416B-AEF0-ACC5F824F7A7}"/>
                </a:ext>
              </a:extLst>
            </p:cNvPr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6;p55">
              <a:extLst>
                <a:ext uri="{FF2B5EF4-FFF2-40B4-BE49-F238E27FC236}">
                  <a16:creationId xmlns:a16="http://schemas.microsoft.com/office/drawing/2014/main" id="{285D7E29-22C0-4F40-886F-03BAE8025B6F}"/>
                </a:ext>
              </a:extLst>
            </p:cNvPr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7;p55">
              <a:extLst>
                <a:ext uri="{FF2B5EF4-FFF2-40B4-BE49-F238E27FC236}">
                  <a16:creationId xmlns:a16="http://schemas.microsoft.com/office/drawing/2014/main" id="{DCB636EC-9B9D-4D5D-8579-C4FDDC5238B7}"/>
                </a:ext>
              </a:extLst>
            </p:cNvPr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8;p55">
              <a:extLst>
                <a:ext uri="{FF2B5EF4-FFF2-40B4-BE49-F238E27FC236}">
                  <a16:creationId xmlns:a16="http://schemas.microsoft.com/office/drawing/2014/main" id="{0660C1C6-2941-45D0-9B0B-303A34959D64}"/>
                </a:ext>
              </a:extLst>
            </p:cNvPr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9;p55">
              <a:extLst>
                <a:ext uri="{FF2B5EF4-FFF2-40B4-BE49-F238E27FC236}">
                  <a16:creationId xmlns:a16="http://schemas.microsoft.com/office/drawing/2014/main" id="{965CD3B9-2868-4F6C-B9C2-F7CFE07CF091}"/>
                </a:ext>
              </a:extLst>
            </p:cNvPr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0;p55">
              <a:extLst>
                <a:ext uri="{FF2B5EF4-FFF2-40B4-BE49-F238E27FC236}">
                  <a16:creationId xmlns:a16="http://schemas.microsoft.com/office/drawing/2014/main" id="{AC6B85D0-3045-4E16-8042-008C364C7715}"/>
                </a:ext>
              </a:extLst>
            </p:cNvPr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1;p55">
              <a:extLst>
                <a:ext uri="{FF2B5EF4-FFF2-40B4-BE49-F238E27FC236}">
                  <a16:creationId xmlns:a16="http://schemas.microsoft.com/office/drawing/2014/main" id="{F0F03BF4-5692-4DB2-BF86-CFC4EC18E1E6}"/>
                </a:ext>
              </a:extLst>
            </p:cNvPr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32;p55">
              <a:extLst>
                <a:ext uri="{FF2B5EF4-FFF2-40B4-BE49-F238E27FC236}">
                  <a16:creationId xmlns:a16="http://schemas.microsoft.com/office/drawing/2014/main" id="{1321D0C9-5A95-466C-B1F6-C9D985C42E4A}"/>
                </a:ext>
              </a:extLst>
            </p:cNvPr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33;p55">
              <a:extLst>
                <a:ext uri="{FF2B5EF4-FFF2-40B4-BE49-F238E27FC236}">
                  <a16:creationId xmlns:a16="http://schemas.microsoft.com/office/drawing/2014/main" id="{830FF825-9719-4E80-9DA4-1BE9C47D0C8B}"/>
                </a:ext>
              </a:extLst>
            </p:cNvPr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4;p55">
              <a:extLst>
                <a:ext uri="{FF2B5EF4-FFF2-40B4-BE49-F238E27FC236}">
                  <a16:creationId xmlns:a16="http://schemas.microsoft.com/office/drawing/2014/main" id="{B7A6B69D-761D-4783-B0BD-2587A4E19842}"/>
                </a:ext>
              </a:extLst>
            </p:cNvPr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35;p55">
              <a:extLst>
                <a:ext uri="{FF2B5EF4-FFF2-40B4-BE49-F238E27FC236}">
                  <a16:creationId xmlns:a16="http://schemas.microsoft.com/office/drawing/2014/main" id="{5A1C2FC0-3FD9-491B-A129-F7DB167BAF65}"/>
                </a:ext>
              </a:extLst>
            </p:cNvPr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36;p55">
              <a:extLst>
                <a:ext uri="{FF2B5EF4-FFF2-40B4-BE49-F238E27FC236}">
                  <a16:creationId xmlns:a16="http://schemas.microsoft.com/office/drawing/2014/main" id="{F2F342A1-7179-4E29-847B-60659A77F530}"/>
                </a:ext>
              </a:extLst>
            </p:cNvPr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37;p55">
              <a:extLst>
                <a:ext uri="{FF2B5EF4-FFF2-40B4-BE49-F238E27FC236}">
                  <a16:creationId xmlns:a16="http://schemas.microsoft.com/office/drawing/2014/main" id="{C50E4212-6F76-4695-B91F-D354E0D2F767}"/>
                </a:ext>
              </a:extLst>
            </p:cNvPr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38;p55">
              <a:extLst>
                <a:ext uri="{FF2B5EF4-FFF2-40B4-BE49-F238E27FC236}">
                  <a16:creationId xmlns:a16="http://schemas.microsoft.com/office/drawing/2014/main" id="{0E492657-F4FF-411F-9F5F-C3D4D02BE6BE}"/>
                </a:ext>
              </a:extLst>
            </p:cNvPr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39;p55">
              <a:extLst>
                <a:ext uri="{FF2B5EF4-FFF2-40B4-BE49-F238E27FC236}">
                  <a16:creationId xmlns:a16="http://schemas.microsoft.com/office/drawing/2014/main" id="{BA6E54E6-85F2-4A35-A903-0AF544548C1B}"/>
                </a:ext>
              </a:extLst>
            </p:cNvPr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0;p55">
              <a:extLst>
                <a:ext uri="{FF2B5EF4-FFF2-40B4-BE49-F238E27FC236}">
                  <a16:creationId xmlns:a16="http://schemas.microsoft.com/office/drawing/2014/main" id="{08ED0FB6-939A-4458-ACF2-3E80782755CD}"/>
                </a:ext>
              </a:extLst>
            </p:cNvPr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1;p55">
              <a:extLst>
                <a:ext uri="{FF2B5EF4-FFF2-40B4-BE49-F238E27FC236}">
                  <a16:creationId xmlns:a16="http://schemas.microsoft.com/office/drawing/2014/main" id="{965F62DC-092D-45C1-8F1E-5A894876EE1F}"/>
                </a:ext>
              </a:extLst>
            </p:cNvPr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42;p55">
              <a:extLst>
                <a:ext uri="{FF2B5EF4-FFF2-40B4-BE49-F238E27FC236}">
                  <a16:creationId xmlns:a16="http://schemas.microsoft.com/office/drawing/2014/main" id="{DB067B84-7BE0-4958-8CEE-3E163DB49FE3}"/>
                </a:ext>
              </a:extLst>
            </p:cNvPr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3;p55">
              <a:extLst>
                <a:ext uri="{FF2B5EF4-FFF2-40B4-BE49-F238E27FC236}">
                  <a16:creationId xmlns:a16="http://schemas.microsoft.com/office/drawing/2014/main" id="{28588E42-7B6D-43AC-8BD4-6A04290FA827}"/>
                </a:ext>
              </a:extLst>
            </p:cNvPr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44;p55">
              <a:extLst>
                <a:ext uri="{FF2B5EF4-FFF2-40B4-BE49-F238E27FC236}">
                  <a16:creationId xmlns:a16="http://schemas.microsoft.com/office/drawing/2014/main" id="{9DF8EBDC-C650-4CF1-87AF-00ECFF4EE32C}"/>
                </a:ext>
              </a:extLst>
            </p:cNvPr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45;p55">
              <a:extLst>
                <a:ext uri="{FF2B5EF4-FFF2-40B4-BE49-F238E27FC236}">
                  <a16:creationId xmlns:a16="http://schemas.microsoft.com/office/drawing/2014/main" id="{5FC945FE-052A-4964-A37A-B494C7575B48}"/>
                </a:ext>
              </a:extLst>
            </p:cNvPr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6;p55">
              <a:extLst>
                <a:ext uri="{FF2B5EF4-FFF2-40B4-BE49-F238E27FC236}">
                  <a16:creationId xmlns:a16="http://schemas.microsoft.com/office/drawing/2014/main" id="{730D4028-6255-4057-A9E3-2AD73005C53B}"/>
                </a:ext>
              </a:extLst>
            </p:cNvPr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47;p55">
              <a:extLst>
                <a:ext uri="{FF2B5EF4-FFF2-40B4-BE49-F238E27FC236}">
                  <a16:creationId xmlns:a16="http://schemas.microsoft.com/office/drawing/2014/main" id="{5347E248-1D02-455B-8615-8CADD9F394D5}"/>
                </a:ext>
              </a:extLst>
            </p:cNvPr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48;p55">
              <a:extLst>
                <a:ext uri="{FF2B5EF4-FFF2-40B4-BE49-F238E27FC236}">
                  <a16:creationId xmlns:a16="http://schemas.microsoft.com/office/drawing/2014/main" id="{C1B236CD-F43E-4B91-B98D-CF9CC15755DF}"/>
                </a:ext>
              </a:extLst>
            </p:cNvPr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49;p55">
              <a:extLst>
                <a:ext uri="{FF2B5EF4-FFF2-40B4-BE49-F238E27FC236}">
                  <a16:creationId xmlns:a16="http://schemas.microsoft.com/office/drawing/2014/main" id="{5A192139-CAF4-4C05-A6E3-33FE4B3693AC}"/>
                </a:ext>
              </a:extLst>
            </p:cNvPr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50;p55">
              <a:extLst>
                <a:ext uri="{FF2B5EF4-FFF2-40B4-BE49-F238E27FC236}">
                  <a16:creationId xmlns:a16="http://schemas.microsoft.com/office/drawing/2014/main" id="{1D6D1D23-870D-4CC2-AB33-64A6DF59D1A1}"/>
                </a:ext>
              </a:extLst>
            </p:cNvPr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51;p55">
              <a:extLst>
                <a:ext uri="{FF2B5EF4-FFF2-40B4-BE49-F238E27FC236}">
                  <a16:creationId xmlns:a16="http://schemas.microsoft.com/office/drawing/2014/main" id="{A549360E-4AD8-42FC-9D3E-F8F25ABFB16D}"/>
                </a:ext>
              </a:extLst>
            </p:cNvPr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52;p55">
              <a:extLst>
                <a:ext uri="{FF2B5EF4-FFF2-40B4-BE49-F238E27FC236}">
                  <a16:creationId xmlns:a16="http://schemas.microsoft.com/office/drawing/2014/main" id="{8477EE36-3DFE-46B0-8AAD-1693A9E2EAEF}"/>
                </a:ext>
              </a:extLst>
            </p:cNvPr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53;p55">
              <a:extLst>
                <a:ext uri="{FF2B5EF4-FFF2-40B4-BE49-F238E27FC236}">
                  <a16:creationId xmlns:a16="http://schemas.microsoft.com/office/drawing/2014/main" id="{EBEB0301-C21C-4581-85DE-4EB939F8BE9E}"/>
                </a:ext>
              </a:extLst>
            </p:cNvPr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54;p55">
              <a:extLst>
                <a:ext uri="{FF2B5EF4-FFF2-40B4-BE49-F238E27FC236}">
                  <a16:creationId xmlns:a16="http://schemas.microsoft.com/office/drawing/2014/main" id="{56B30D05-342F-41E7-88D4-AAE9C87E6F74}"/>
                </a:ext>
              </a:extLst>
            </p:cNvPr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55;p55">
              <a:extLst>
                <a:ext uri="{FF2B5EF4-FFF2-40B4-BE49-F238E27FC236}">
                  <a16:creationId xmlns:a16="http://schemas.microsoft.com/office/drawing/2014/main" id="{021DB7FA-E662-4B0D-A7C3-A8DC5090AA64}"/>
                </a:ext>
              </a:extLst>
            </p:cNvPr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56;p55">
              <a:extLst>
                <a:ext uri="{FF2B5EF4-FFF2-40B4-BE49-F238E27FC236}">
                  <a16:creationId xmlns:a16="http://schemas.microsoft.com/office/drawing/2014/main" id="{B637198B-2C3E-4F5A-8EBE-FB679D0828FF}"/>
                </a:ext>
              </a:extLst>
            </p:cNvPr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57;p55">
              <a:extLst>
                <a:ext uri="{FF2B5EF4-FFF2-40B4-BE49-F238E27FC236}">
                  <a16:creationId xmlns:a16="http://schemas.microsoft.com/office/drawing/2014/main" id="{4F2C7671-2441-49D3-B4F8-46EC4F555BE7}"/>
                </a:ext>
              </a:extLst>
            </p:cNvPr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58;p55">
              <a:extLst>
                <a:ext uri="{FF2B5EF4-FFF2-40B4-BE49-F238E27FC236}">
                  <a16:creationId xmlns:a16="http://schemas.microsoft.com/office/drawing/2014/main" id="{75D44F1C-84F4-4CCC-9F3E-3A9919B166BF}"/>
                </a:ext>
              </a:extLst>
            </p:cNvPr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59;p55">
              <a:extLst>
                <a:ext uri="{FF2B5EF4-FFF2-40B4-BE49-F238E27FC236}">
                  <a16:creationId xmlns:a16="http://schemas.microsoft.com/office/drawing/2014/main" id="{8C0659F9-0069-43C5-9155-84D3AE657F03}"/>
                </a:ext>
              </a:extLst>
            </p:cNvPr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60;p55">
              <a:extLst>
                <a:ext uri="{FF2B5EF4-FFF2-40B4-BE49-F238E27FC236}">
                  <a16:creationId xmlns:a16="http://schemas.microsoft.com/office/drawing/2014/main" id="{85834532-6F1E-41AB-9DD0-D3BEDC093C7C}"/>
                </a:ext>
              </a:extLst>
            </p:cNvPr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61;p55">
              <a:extLst>
                <a:ext uri="{FF2B5EF4-FFF2-40B4-BE49-F238E27FC236}">
                  <a16:creationId xmlns:a16="http://schemas.microsoft.com/office/drawing/2014/main" id="{D2578CA7-19BF-485A-9244-A7802BF3C601}"/>
                </a:ext>
              </a:extLst>
            </p:cNvPr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62;p55">
              <a:extLst>
                <a:ext uri="{FF2B5EF4-FFF2-40B4-BE49-F238E27FC236}">
                  <a16:creationId xmlns:a16="http://schemas.microsoft.com/office/drawing/2014/main" id="{5CB35DC5-553A-4C52-93C7-EE51EED5E342}"/>
                </a:ext>
              </a:extLst>
            </p:cNvPr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63;p55">
              <a:extLst>
                <a:ext uri="{FF2B5EF4-FFF2-40B4-BE49-F238E27FC236}">
                  <a16:creationId xmlns:a16="http://schemas.microsoft.com/office/drawing/2014/main" id="{3F85C46A-7775-44B7-A126-232B0E19AA8E}"/>
                </a:ext>
              </a:extLst>
            </p:cNvPr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64;p55">
              <a:extLst>
                <a:ext uri="{FF2B5EF4-FFF2-40B4-BE49-F238E27FC236}">
                  <a16:creationId xmlns:a16="http://schemas.microsoft.com/office/drawing/2014/main" id="{E06C1696-8FE4-4504-BEA7-8F8FADCB3648}"/>
                </a:ext>
              </a:extLst>
            </p:cNvPr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65;p55">
              <a:extLst>
                <a:ext uri="{FF2B5EF4-FFF2-40B4-BE49-F238E27FC236}">
                  <a16:creationId xmlns:a16="http://schemas.microsoft.com/office/drawing/2014/main" id="{5F627D0C-DA2D-4A6B-813F-6FF9092F611C}"/>
                </a:ext>
              </a:extLst>
            </p:cNvPr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66;p55">
              <a:extLst>
                <a:ext uri="{FF2B5EF4-FFF2-40B4-BE49-F238E27FC236}">
                  <a16:creationId xmlns:a16="http://schemas.microsoft.com/office/drawing/2014/main" id="{70E9DDA8-5099-448C-A925-B6AA09485204}"/>
                </a:ext>
              </a:extLst>
            </p:cNvPr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67;p55">
              <a:extLst>
                <a:ext uri="{FF2B5EF4-FFF2-40B4-BE49-F238E27FC236}">
                  <a16:creationId xmlns:a16="http://schemas.microsoft.com/office/drawing/2014/main" id="{7131431F-BF94-453F-B8AA-CA557432CFF8}"/>
                </a:ext>
              </a:extLst>
            </p:cNvPr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68;p55">
              <a:extLst>
                <a:ext uri="{FF2B5EF4-FFF2-40B4-BE49-F238E27FC236}">
                  <a16:creationId xmlns:a16="http://schemas.microsoft.com/office/drawing/2014/main" id="{C7D04E92-1636-47B2-A079-66C6ABDB023F}"/>
                </a:ext>
              </a:extLst>
            </p:cNvPr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69;p55">
              <a:extLst>
                <a:ext uri="{FF2B5EF4-FFF2-40B4-BE49-F238E27FC236}">
                  <a16:creationId xmlns:a16="http://schemas.microsoft.com/office/drawing/2014/main" id="{FB73802C-42D0-4A9E-83D2-2A6BEBB9B03C}"/>
                </a:ext>
              </a:extLst>
            </p:cNvPr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70;p55">
              <a:extLst>
                <a:ext uri="{FF2B5EF4-FFF2-40B4-BE49-F238E27FC236}">
                  <a16:creationId xmlns:a16="http://schemas.microsoft.com/office/drawing/2014/main" id="{A0573203-19E6-431F-ABA0-F0A51D021A60}"/>
                </a:ext>
              </a:extLst>
            </p:cNvPr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71;p55">
              <a:extLst>
                <a:ext uri="{FF2B5EF4-FFF2-40B4-BE49-F238E27FC236}">
                  <a16:creationId xmlns:a16="http://schemas.microsoft.com/office/drawing/2014/main" id="{F4427D6D-0FE0-462D-B8CC-8566F0447E55}"/>
                </a:ext>
              </a:extLst>
            </p:cNvPr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72;p55">
              <a:extLst>
                <a:ext uri="{FF2B5EF4-FFF2-40B4-BE49-F238E27FC236}">
                  <a16:creationId xmlns:a16="http://schemas.microsoft.com/office/drawing/2014/main" id="{2E5E0876-5A30-4DFA-9818-5D555121FE87}"/>
                </a:ext>
              </a:extLst>
            </p:cNvPr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73;p55">
              <a:extLst>
                <a:ext uri="{FF2B5EF4-FFF2-40B4-BE49-F238E27FC236}">
                  <a16:creationId xmlns:a16="http://schemas.microsoft.com/office/drawing/2014/main" id="{F409EB91-8CE8-4420-A367-35A0BC394057}"/>
                </a:ext>
              </a:extLst>
            </p:cNvPr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74;p55">
              <a:extLst>
                <a:ext uri="{FF2B5EF4-FFF2-40B4-BE49-F238E27FC236}">
                  <a16:creationId xmlns:a16="http://schemas.microsoft.com/office/drawing/2014/main" id="{CAF623EC-680E-41D8-A4F6-E2675773E2F0}"/>
                </a:ext>
              </a:extLst>
            </p:cNvPr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75;p55">
              <a:extLst>
                <a:ext uri="{FF2B5EF4-FFF2-40B4-BE49-F238E27FC236}">
                  <a16:creationId xmlns:a16="http://schemas.microsoft.com/office/drawing/2014/main" id="{9A15EC19-4FE4-4BCD-A054-049BBA4BCE6B}"/>
                </a:ext>
              </a:extLst>
            </p:cNvPr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76;p55">
              <a:extLst>
                <a:ext uri="{FF2B5EF4-FFF2-40B4-BE49-F238E27FC236}">
                  <a16:creationId xmlns:a16="http://schemas.microsoft.com/office/drawing/2014/main" id="{2CCA4B66-D7AE-4C82-ADD9-1A121C326A85}"/>
                </a:ext>
              </a:extLst>
            </p:cNvPr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77;p55">
              <a:extLst>
                <a:ext uri="{FF2B5EF4-FFF2-40B4-BE49-F238E27FC236}">
                  <a16:creationId xmlns:a16="http://schemas.microsoft.com/office/drawing/2014/main" id="{16CB8372-C474-4547-A8AE-CE6C63ECE918}"/>
                </a:ext>
              </a:extLst>
            </p:cNvPr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78;p55">
              <a:extLst>
                <a:ext uri="{FF2B5EF4-FFF2-40B4-BE49-F238E27FC236}">
                  <a16:creationId xmlns:a16="http://schemas.microsoft.com/office/drawing/2014/main" id="{CEA8C3FA-EDC9-4D01-894A-ABBE17D26065}"/>
                </a:ext>
              </a:extLst>
            </p:cNvPr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79;p55">
              <a:extLst>
                <a:ext uri="{FF2B5EF4-FFF2-40B4-BE49-F238E27FC236}">
                  <a16:creationId xmlns:a16="http://schemas.microsoft.com/office/drawing/2014/main" id="{D032520D-B97C-4B0B-8DE6-CCB63744A095}"/>
                </a:ext>
              </a:extLst>
            </p:cNvPr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80;p55">
              <a:extLst>
                <a:ext uri="{FF2B5EF4-FFF2-40B4-BE49-F238E27FC236}">
                  <a16:creationId xmlns:a16="http://schemas.microsoft.com/office/drawing/2014/main" id="{862972D8-17C8-4704-832A-D780864D6D14}"/>
                </a:ext>
              </a:extLst>
            </p:cNvPr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81;p55">
              <a:extLst>
                <a:ext uri="{FF2B5EF4-FFF2-40B4-BE49-F238E27FC236}">
                  <a16:creationId xmlns:a16="http://schemas.microsoft.com/office/drawing/2014/main" id="{AA2EE1FA-025F-4AB8-B31D-82ECAC197F95}"/>
                </a:ext>
              </a:extLst>
            </p:cNvPr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82;p55">
              <a:extLst>
                <a:ext uri="{FF2B5EF4-FFF2-40B4-BE49-F238E27FC236}">
                  <a16:creationId xmlns:a16="http://schemas.microsoft.com/office/drawing/2014/main" id="{061A199F-A61D-47CF-8CB0-D6BF97FC4E3A}"/>
                </a:ext>
              </a:extLst>
            </p:cNvPr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83;p55">
              <a:extLst>
                <a:ext uri="{FF2B5EF4-FFF2-40B4-BE49-F238E27FC236}">
                  <a16:creationId xmlns:a16="http://schemas.microsoft.com/office/drawing/2014/main" id="{6D7D1D5F-53ED-4FA1-8758-1559AF01E460}"/>
                </a:ext>
              </a:extLst>
            </p:cNvPr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84;p55">
              <a:extLst>
                <a:ext uri="{FF2B5EF4-FFF2-40B4-BE49-F238E27FC236}">
                  <a16:creationId xmlns:a16="http://schemas.microsoft.com/office/drawing/2014/main" id="{AF9FE0E1-A0B8-4BEA-82E7-759E218FC38E}"/>
                </a:ext>
              </a:extLst>
            </p:cNvPr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85;p55">
              <a:extLst>
                <a:ext uri="{FF2B5EF4-FFF2-40B4-BE49-F238E27FC236}">
                  <a16:creationId xmlns:a16="http://schemas.microsoft.com/office/drawing/2014/main" id="{9F918FC6-6139-42AA-99FE-6CAADD2393A8}"/>
                </a:ext>
              </a:extLst>
            </p:cNvPr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86;p55">
              <a:extLst>
                <a:ext uri="{FF2B5EF4-FFF2-40B4-BE49-F238E27FC236}">
                  <a16:creationId xmlns:a16="http://schemas.microsoft.com/office/drawing/2014/main" id="{1E7C26C7-8516-4AD3-A85D-68392BFE4B27}"/>
                </a:ext>
              </a:extLst>
            </p:cNvPr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87;p55">
              <a:extLst>
                <a:ext uri="{FF2B5EF4-FFF2-40B4-BE49-F238E27FC236}">
                  <a16:creationId xmlns:a16="http://schemas.microsoft.com/office/drawing/2014/main" id="{9851FFC8-579D-427A-A59F-A2D3B403EDE4}"/>
                </a:ext>
              </a:extLst>
            </p:cNvPr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88;p55">
              <a:extLst>
                <a:ext uri="{FF2B5EF4-FFF2-40B4-BE49-F238E27FC236}">
                  <a16:creationId xmlns:a16="http://schemas.microsoft.com/office/drawing/2014/main" id="{394AF2E2-66FC-4C6F-913C-608FF0F321D7}"/>
                </a:ext>
              </a:extLst>
            </p:cNvPr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89;p55">
              <a:extLst>
                <a:ext uri="{FF2B5EF4-FFF2-40B4-BE49-F238E27FC236}">
                  <a16:creationId xmlns:a16="http://schemas.microsoft.com/office/drawing/2014/main" id="{477AA868-0F7B-482B-B90F-BDC7D5F28A55}"/>
                </a:ext>
              </a:extLst>
            </p:cNvPr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90;p55">
              <a:extLst>
                <a:ext uri="{FF2B5EF4-FFF2-40B4-BE49-F238E27FC236}">
                  <a16:creationId xmlns:a16="http://schemas.microsoft.com/office/drawing/2014/main" id="{FE731E26-4803-4DCA-AD92-2AA0424D7E93}"/>
                </a:ext>
              </a:extLst>
            </p:cNvPr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91;p55">
              <a:extLst>
                <a:ext uri="{FF2B5EF4-FFF2-40B4-BE49-F238E27FC236}">
                  <a16:creationId xmlns:a16="http://schemas.microsoft.com/office/drawing/2014/main" id="{4F9930F1-D26F-4FC8-9950-7354E46A4FB8}"/>
                </a:ext>
              </a:extLst>
            </p:cNvPr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92;p55">
              <a:extLst>
                <a:ext uri="{FF2B5EF4-FFF2-40B4-BE49-F238E27FC236}">
                  <a16:creationId xmlns:a16="http://schemas.microsoft.com/office/drawing/2014/main" id="{9FDC688D-A644-4CA5-8DD7-D15299F96F59}"/>
                </a:ext>
              </a:extLst>
            </p:cNvPr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93;p55">
              <a:extLst>
                <a:ext uri="{FF2B5EF4-FFF2-40B4-BE49-F238E27FC236}">
                  <a16:creationId xmlns:a16="http://schemas.microsoft.com/office/drawing/2014/main" id="{3863B942-BB6A-4271-B186-71FD235D5DAD}"/>
                </a:ext>
              </a:extLst>
            </p:cNvPr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477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063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ERROS DETETADOS</a:t>
            </a:r>
            <a:endParaRPr lang="pt-PT" sz="3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627F98-4D7C-4AAA-9807-934AE26F0047}"/>
              </a:ext>
            </a:extLst>
          </p:cNvPr>
          <p:cNvSpPr txBox="1"/>
          <p:nvPr/>
        </p:nvSpPr>
        <p:spPr>
          <a:xfrm>
            <a:off x="846597" y="1446181"/>
            <a:ext cx="7450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  <a:t>SCRIPT EM PYTHON :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Desenvolvimento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um script para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tratar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caracteres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inválidos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.</a:t>
            </a:r>
          </a:p>
          <a:p>
            <a:pPr>
              <a:buClr>
                <a:schemeClr val="bg1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hare Tech"/>
              </a:rPr>
              <a:t>COLUNA “AVERAGE_CLOUDINESS”: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Correção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valores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escritos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forma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diferente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mas que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têm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mesmo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siginificado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	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  <a:latin typeface="Maven Pro" panose="020B0604020202020204" charset="0"/>
                <a:sym typeface="Share Tech"/>
              </a:rPr>
              <a:t>	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Nuvens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quebrados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 = 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Nuvens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quebradas”</a:t>
            </a:r>
          </a:p>
          <a:p>
            <a:pPr lvl="1">
              <a:buClr>
                <a:schemeClr val="bg1"/>
              </a:buClr>
            </a:pP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	- 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Céu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Nublado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 = “Tempo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Nublado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Maven Pro" panose="020B0604020202020204" charset="0"/>
                <a:sym typeface="Share Tech"/>
              </a:rPr>
              <a:t>		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lvl="2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grpSp>
        <p:nvGrpSpPr>
          <p:cNvPr id="4" name="Google Shape;2082;p58">
            <a:extLst>
              <a:ext uri="{FF2B5EF4-FFF2-40B4-BE49-F238E27FC236}">
                <a16:creationId xmlns:a16="http://schemas.microsoft.com/office/drawing/2014/main" id="{FAD7461A-D535-40B8-A70E-984298DE862C}"/>
              </a:ext>
            </a:extLst>
          </p:cNvPr>
          <p:cNvGrpSpPr/>
          <p:nvPr/>
        </p:nvGrpSpPr>
        <p:grpSpPr>
          <a:xfrm>
            <a:off x="3565980" y="378731"/>
            <a:ext cx="639801" cy="559398"/>
            <a:chOff x="1657880" y="3519206"/>
            <a:chExt cx="639801" cy="559398"/>
          </a:xfrm>
        </p:grpSpPr>
        <p:sp>
          <p:nvSpPr>
            <p:cNvPr id="6" name="Google Shape;2083;p58">
              <a:extLst>
                <a:ext uri="{FF2B5EF4-FFF2-40B4-BE49-F238E27FC236}">
                  <a16:creationId xmlns:a16="http://schemas.microsoft.com/office/drawing/2014/main" id="{C5B9D620-25F2-46EE-9C0F-CF02D50CB12A}"/>
                </a:ext>
              </a:extLst>
            </p:cNvPr>
            <p:cNvSpPr/>
            <p:nvPr/>
          </p:nvSpPr>
          <p:spPr>
            <a:xfrm>
              <a:off x="1657880" y="3519206"/>
              <a:ext cx="639801" cy="559398"/>
            </a:xfrm>
            <a:custGeom>
              <a:avLst/>
              <a:gdLst/>
              <a:ahLst/>
              <a:cxnLst/>
              <a:rect l="l" t="t" r="r" b="b"/>
              <a:pathLst>
                <a:path w="8793" h="7688" extrusionOk="0">
                  <a:moveTo>
                    <a:pt x="4404" y="932"/>
                  </a:moveTo>
                  <a:lnTo>
                    <a:pt x="7946" y="7070"/>
                  </a:lnTo>
                  <a:lnTo>
                    <a:pt x="857" y="7070"/>
                  </a:lnTo>
                  <a:lnTo>
                    <a:pt x="4404" y="932"/>
                  </a:lnTo>
                  <a:close/>
                  <a:moveTo>
                    <a:pt x="4404" y="0"/>
                  </a:moveTo>
                  <a:cubicBezTo>
                    <a:pt x="4292" y="0"/>
                    <a:pt x="4191" y="62"/>
                    <a:pt x="4132" y="156"/>
                  </a:cubicBezTo>
                  <a:lnTo>
                    <a:pt x="53" y="7221"/>
                  </a:lnTo>
                  <a:cubicBezTo>
                    <a:pt x="0" y="7319"/>
                    <a:pt x="0" y="7438"/>
                    <a:pt x="53" y="7532"/>
                  </a:cubicBezTo>
                  <a:cubicBezTo>
                    <a:pt x="107" y="7629"/>
                    <a:pt x="209" y="7688"/>
                    <a:pt x="320" y="7688"/>
                  </a:cubicBezTo>
                  <a:lnTo>
                    <a:pt x="8482" y="7688"/>
                  </a:lnTo>
                  <a:cubicBezTo>
                    <a:pt x="8655" y="7688"/>
                    <a:pt x="8792" y="7549"/>
                    <a:pt x="8792" y="7377"/>
                  </a:cubicBezTo>
                  <a:cubicBezTo>
                    <a:pt x="8792" y="7315"/>
                    <a:pt x="8775" y="7256"/>
                    <a:pt x="8739" y="7203"/>
                  </a:cubicBezTo>
                  <a:lnTo>
                    <a:pt x="4670" y="156"/>
                  </a:lnTo>
                  <a:cubicBezTo>
                    <a:pt x="4617" y="62"/>
                    <a:pt x="4515" y="0"/>
                    <a:pt x="4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84;p58">
              <a:extLst>
                <a:ext uri="{FF2B5EF4-FFF2-40B4-BE49-F238E27FC236}">
                  <a16:creationId xmlns:a16="http://schemas.microsoft.com/office/drawing/2014/main" id="{BEFB079C-8A35-47E1-BA9F-A92907F84B0D}"/>
                </a:ext>
              </a:extLst>
            </p:cNvPr>
            <p:cNvSpPr/>
            <p:nvPr/>
          </p:nvSpPr>
          <p:spPr>
            <a:xfrm>
              <a:off x="1955627" y="3687143"/>
              <a:ext cx="44967" cy="236769"/>
            </a:xfrm>
            <a:custGeom>
              <a:avLst/>
              <a:gdLst/>
              <a:ahLst/>
              <a:cxnLst/>
              <a:rect l="l" t="t" r="r" b="b"/>
              <a:pathLst>
                <a:path w="618" h="3254" extrusionOk="0">
                  <a:moveTo>
                    <a:pt x="312" y="0"/>
                  </a:moveTo>
                  <a:cubicBezTo>
                    <a:pt x="138" y="0"/>
                    <a:pt x="1" y="138"/>
                    <a:pt x="1" y="306"/>
                  </a:cubicBezTo>
                  <a:lnTo>
                    <a:pt x="1" y="2942"/>
                  </a:lnTo>
                  <a:cubicBezTo>
                    <a:pt x="1" y="3116"/>
                    <a:pt x="138" y="3254"/>
                    <a:pt x="312" y="3254"/>
                  </a:cubicBezTo>
                  <a:cubicBezTo>
                    <a:pt x="480" y="3254"/>
                    <a:pt x="618" y="3116"/>
                    <a:pt x="618" y="2942"/>
                  </a:cubicBezTo>
                  <a:lnTo>
                    <a:pt x="618" y="306"/>
                  </a:lnTo>
                  <a:cubicBezTo>
                    <a:pt x="618" y="138"/>
                    <a:pt x="480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85;p58">
              <a:extLst>
                <a:ext uri="{FF2B5EF4-FFF2-40B4-BE49-F238E27FC236}">
                  <a16:creationId xmlns:a16="http://schemas.microsoft.com/office/drawing/2014/main" id="{488A29BB-3DF8-4F2B-BC34-B0DE1B597CD3}"/>
                </a:ext>
              </a:extLst>
            </p:cNvPr>
            <p:cNvSpPr/>
            <p:nvPr/>
          </p:nvSpPr>
          <p:spPr>
            <a:xfrm>
              <a:off x="1950170" y="3944140"/>
              <a:ext cx="55954" cy="55954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387" y="1"/>
                  </a:moveTo>
                  <a:cubicBezTo>
                    <a:pt x="174" y="1"/>
                    <a:pt x="0" y="170"/>
                    <a:pt x="0" y="383"/>
                  </a:cubicBezTo>
                  <a:cubicBezTo>
                    <a:pt x="0" y="596"/>
                    <a:pt x="174" y="769"/>
                    <a:pt x="387" y="769"/>
                  </a:cubicBezTo>
                  <a:cubicBezTo>
                    <a:pt x="600" y="769"/>
                    <a:pt x="768" y="596"/>
                    <a:pt x="768" y="383"/>
                  </a:cubicBezTo>
                  <a:cubicBezTo>
                    <a:pt x="768" y="170"/>
                    <a:pt x="600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18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0000" y="1573450"/>
            <a:ext cx="7524000" cy="21425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43654" y="1699043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REMOÇÃO DE COLUNAS</a:t>
            </a:r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731830589"/>
              </p:ext>
            </p:extLst>
          </p:nvPr>
        </p:nvGraphicFramePr>
        <p:xfrm>
          <a:off x="819673" y="780318"/>
          <a:ext cx="7390354" cy="2880785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30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AVERAGE_RAIN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PT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PT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Grande parte das linhas desta coluna têm valores em falta.</a:t>
                      </a: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7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 </a:t>
                      </a:r>
                      <a:r>
                        <a:rPr lang="pt-P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AVERAGE_PRECIPITATION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Todas as linhas da coluna deste atributo possuem o mesmo valor.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3"/>
                          </a:solidFill>
                          <a:latin typeface="Share Tech"/>
                          <a:sym typeface="Share Tech"/>
                        </a:rPr>
                        <a:t>CITY_NAME</a:t>
                      </a:r>
                      <a:endParaRPr lang="en" sz="2000">
                        <a:solidFill>
                          <a:schemeClr val="accent3"/>
                        </a:solidFill>
                        <a:latin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Todas as linhas da coluna deste atributo possuem o mesmo valor.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514850" y="3715968"/>
            <a:ext cx="1354329" cy="1402243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91864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783E71523FAB4098F8A5B88B4035B3" ma:contentTypeVersion="8" ma:contentTypeDescription="Criar um novo documento." ma:contentTypeScope="" ma:versionID="367e028ebf8a5dd0a0cf8c5284172498">
  <xsd:schema xmlns:xsd="http://www.w3.org/2001/XMLSchema" xmlns:xs="http://www.w3.org/2001/XMLSchema" xmlns:p="http://schemas.microsoft.com/office/2006/metadata/properties" xmlns:ns3="9bea8463-73cd-4ade-bffd-0145f58f1e49" targetNamespace="http://schemas.microsoft.com/office/2006/metadata/properties" ma:root="true" ma:fieldsID="adc770c853a66c1c243c1ce2c5dec25b" ns3:_="">
    <xsd:import namespace="9bea8463-73cd-4ade-bffd-0145f58f1e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8463-73cd-4ade-bffd-0145f58f1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9273E3-EE03-47D3-B40A-0F2E4FD9655F}">
  <ds:schemaRefs>
    <ds:schemaRef ds:uri="9bea8463-73cd-4ade-bffd-0145f58f1e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BC464E-EDE4-43E3-8A95-1FF0E6CCC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25F93-9415-4021-9F12-0C4EDCA4E8B6}">
  <ds:schemaRefs>
    <ds:schemaRef ds:uri="9bea8463-73cd-4ade-bffd-0145f58f1e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1206</Words>
  <Application>Microsoft Office PowerPoint</Application>
  <PresentationFormat>Apresentação no Ecrã (16:9)</PresentationFormat>
  <Paragraphs>215</Paragraphs>
  <Slides>34</Slides>
  <Notes>34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5" baseType="lpstr">
      <vt:lpstr>Arial</vt:lpstr>
      <vt:lpstr>zeitung</vt:lpstr>
      <vt:lpstr>Share Tech</vt:lpstr>
      <vt:lpstr>Whitney</vt:lpstr>
      <vt:lpstr>Fira Sans Condensed Medium</vt:lpstr>
      <vt:lpstr>Cambria Math</vt:lpstr>
      <vt:lpstr>Fira Sans Extra Condensed Medium</vt:lpstr>
      <vt:lpstr>Maven Pro</vt:lpstr>
      <vt:lpstr>Advent Pro SemiBold</vt:lpstr>
      <vt:lpstr>Inter</vt:lpstr>
      <vt:lpstr>Data Science Consulting by Slidesgo</vt:lpstr>
      <vt:lpstr>TRABALHO PRÁTICO Dados e Aprendizagem Automática </vt:lpstr>
      <vt:lpstr>VISUALIZAÇÃO &amp; EXPLORAÇÃO</vt:lpstr>
      <vt:lpstr>OBJETIVOS</vt:lpstr>
      <vt:lpstr>DATASET  PREVISÃO DO FLUXO DE TRÁFEGO RODOVIÁRIO</vt:lpstr>
      <vt:lpstr>PROBLEMA &amp; CONTEXTO</vt:lpstr>
      <vt:lpstr>Análise do Problema</vt:lpstr>
      <vt:lpstr>TRATAMENTO DOS DADOS</vt:lpstr>
      <vt:lpstr>ERROS DETETADOS</vt:lpstr>
      <vt:lpstr>REMOÇÃO DE COLUNAS</vt:lpstr>
      <vt:lpstr>“MISSING VALUES”</vt:lpstr>
      <vt:lpstr>TIPOS DE DADOS E TRATAMENTO</vt:lpstr>
      <vt:lpstr>TRATAMENTO DE DADOS: ‘AVERAGE_CLOUDINESS’</vt:lpstr>
      <vt:lpstr>VISUALIZAÇÃO &amp; EXPLORAÇÃO</vt:lpstr>
      <vt:lpstr>RELAÇÃO ATRIBUTO -&gt; TARGET</vt:lpstr>
      <vt:lpstr>MATRIZ DE CORRELAÇÃO</vt:lpstr>
      <vt:lpstr>CONCLUSÕES</vt:lpstr>
      <vt:lpstr>ANÁLISE FINAL</vt:lpstr>
      <vt:lpstr>ANÁLISE CRÍTICA</vt:lpstr>
      <vt:lpstr>DATASET  ANÁLISE DA TAXA DE “BURN OUT” DOS FUNCIONÁRIOS</vt:lpstr>
      <vt:lpstr>PROBLEMA &amp; CONTEXTO</vt:lpstr>
      <vt:lpstr>Análise do Problema</vt:lpstr>
      <vt:lpstr>DADOS</vt:lpstr>
      <vt:lpstr>TRATAMENTO DOS DADOS</vt:lpstr>
      <vt:lpstr>SELEÇÃO DE ATRIBUTOS</vt:lpstr>
      <vt:lpstr>TRANSFORMAÇÕES DE ATRIBUTOS</vt:lpstr>
      <vt:lpstr>INCONSISTÊNCIAS NOS DADOS</vt:lpstr>
      <vt:lpstr>INCONSISTÊNCIAS NOS DADOS</vt:lpstr>
      <vt:lpstr>VISUALIZAÇÃO &amp; EXPLORAÇÃO</vt:lpstr>
      <vt:lpstr>MATRIZ DE CORRELAÇÃO</vt:lpstr>
      <vt:lpstr>DISTRIBUIÇÃO DO ATRIBUTO ALVO</vt:lpstr>
      <vt:lpstr>CONCLUSÕES</vt:lpstr>
      <vt:lpstr>RESULTADOS: REGRESSÃO LINEAR</vt:lpstr>
      <vt:lpstr>RESULTADOS: REDE NEURONAL</vt:lpstr>
      <vt:lpstr>TRABALHO PRÁTICO Dados e Aprendizagem Automática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Dados e Aprendizagem Automática</dc:title>
  <dc:creator>Raquel Costa</dc:creator>
  <cp:lastModifiedBy>Bruno Alexandre Dias Novais de Sousa</cp:lastModifiedBy>
  <cp:revision>8</cp:revision>
  <dcterms:modified xsi:type="dcterms:W3CDTF">2021-12-02T15:10:35Z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0x010100A6783E71523FAB4098F8A5B88B4035B3</vt:lpwstr>
  </property>
</Properties>
</file>