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sldIdLst>
    <p:sldId id="256" r:id="rId2"/>
    <p:sldId id="291" r:id="rId3"/>
    <p:sldId id="292" r:id="rId4"/>
    <p:sldId id="293" r:id="rId5"/>
    <p:sldId id="296" r:id="rId6"/>
    <p:sldId id="294" r:id="rId7"/>
    <p:sldId id="295" r:id="rId8"/>
    <p:sldId id="287" r:id="rId9"/>
    <p:sldId id="290" r:id="rId10"/>
    <p:sldId id="289" r:id="rId11"/>
    <p:sldId id="288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F0BB2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元数据管理算法研究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76" y="6215082"/>
            <a:ext cx="3505200" cy="365760"/>
          </a:xfrm>
        </p:spPr>
        <p:txBody>
          <a:bodyPr/>
          <a:lstStyle/>
          <a:p>
            <a:r>
              <a:rPr lang="en-US" altLang="zh-CN" dirty="0" smtClean="0"/>
              <a:t>2011-01-17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1714488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aseline="30000" dirty="0" smtClean="0">
                <a:latin typeface="微软雅黑" pitchFamily="34" charset="-122"/>
                <a:ea typeface="微软雅黑" pitchFamily="34" charset="-122"/>
              </a:rPr>
              <a:t>中期答辩</a:t>
            </a:r>
            <a:endParaRPr lang="zh-CN" altLang="en-US" sz="4800" baseline="30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8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学术论文提纲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绪论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对象文件系统中元数据管理方法概述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中元数据管理算法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benchmark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结束语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科研项目的完成情况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214282" y="1428736"/>
          <a:ext cx="8643998" cy="37290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10034"/>
                <a:gridCol w="2113397"/>
                <a:gridCol w="4220567"/>
              </a:tblGrid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时间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科研项目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承担任务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2009/08 -2009/12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联想手机网盘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后台接口开发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0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2010/01-2010/10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联想网盘多点部署项目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集群文件系统研究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mooseFS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kumimoji="0"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定位研究，数据中心评估</a:t>
                      </a:r>
                      <a:endParaRPr kumimoji="0" lang="en-US" altLang="zh-CN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实现路由模块，数据迁移模块</a:t>
                      </a: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2010/11-2010/12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联想网盘服务监控平台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实现监控逻辑代码和短信发送模块</a:t>
                      </a: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稳定，高效</a:t>
                      </a: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2010/01-2010/03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手机通讯录同步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系统</a:t>
                      </a:r>
                      <a:r>
                        <a:rPr lang="en-US" sz="2000" kern="100" dirty="0"/>
                        <a:t>demo</a:t>
                      </a:r>
                      <a:r>
                        <a:rPr lang="zh-CN" sz="2000" kern="100" dirty="0"/>
                        <a:t>实现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603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在基于对象的文件系统中，实现一个元数据集群管理算法，具体包括：</a:t>
            </a:r>
            <a:endParaRPr lang="en-US" altLang="zh-CN" dirty="0" smtClean="0"/>
          </a:p>
          <a:p>
            <a:pPr lvl="1"/>
            <a:r>
              <a:rPr lang="en-US" b="1" dirty="0" err="1" smtClean="0"/>
              <a:t>元数据分布策略</a:t>
            </a:r>
            <a:endParaRPr lang="en-US" b="1" dirty="0" smtClean="0"/>
          </a:p>
          <a:p>
            <a:pPr lvl="1"/>
            <a:r>
              <a:rPr lang="en-US" b="1" dirty="0" err="1" smtClean="0"/>
              <a:t>元数据备份策略</a:t>
            </a:r>
            <a:endParaRPr lang="zh-CN" altLang="en-US" dirty="0" smtClean="0"/>
          </a:p>
          <a:p>
            <a:pPr lvl="1"/>
            <a:r>
              <a:rPr lang="en-US" sz="2500" b="1" dirty="0" err="1" smtClean="0"/>
              <a:t>元数据Cache</a:t>
            </a:r>
            <a:r>
              <a:rPr lang="zh-CN" altLang="en-US" sz="2500" b="1" dirty="0" smtClean="0"/>
              <a:t>策略 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元数据迁移算法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算法性能测试</a:t>
            </a:r>
            <a:endParaRPr lang="zh-CN" altLang="en-US" sz="2500" b="1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5058" name="Picture 2" descr="arch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785926"/>
            <a:ext cx="3498850" cy="3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元数据分配算法（动态子树划分）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6082" name="Picture 2" descr="over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30" y="2786058"/>
            <a:ext cx="5272088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 descr="overview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568" y="2500306"/>
            <a:ext cx="526415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st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00306"/>
            <a:ext cx="35147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元数据分配算法（动态子树划分）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元数据备份算法（存两份，客户端双写）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8130" name="Picture 2" descr="cre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41973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文件系统整体架构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元数据分配算法（动态子树划分）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元数据备份算法（存两份，客户端双写）</a:t>
            </a:r>
            <a:endParaRPr lang="en-US" altLang="zh-CN" dirty="0" smtClean="0"/>
          </a:p>
          <a:p>
            <a:r>
              <a:rPr lang="en-US" altLang="zh-CN" dirty="0" smtClean="0"/>
              <a:t>4. Cache</a:t>
            </a:r>
            <a:r>
              <a:rPr lang="zh-CN" altLang="en-US" dirty="0" smtClean="0"/>
              <a:t>策略（和</a:t>
            </a:r>
            <a:r>
              <a:rPr lang="en-US" altLang="zh-CN" dirty="0" smtClean="0"/>
              <a:t>NFS</a:t>
            </a:r>
            <a:r>
              <a:rPr lang="zh-CN" altLang="en-US" dirty="0" smtClean="0"/>
              <a:t>一样，客户端保存文件元数据</a:t>
            </a:r>
            <a:r>
              <a:rPr lang="en-US" altLang="zh-CN" dirty="0" smtClean="0"/>
              <a:t>30s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迁移算法（基于两段提交算法）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已完成研究内容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针对</a:t>
            </a:r>
            <a:r>
              <a:rPr lang="en-US" altLang="zh-CN" dirty="0" err="1" smtClean="0"/>
              <a:t>MooseFS</a:t>
            </a:r>
            <a:r>
              <a:rPr lang="zh-CN" altLang="en-US" dirty="0" smtClean="0"/>
              <a:t>写操作过程的改进</a:t>
            </a:r>
            <a:endParaRPr lang="zh-CN" altLang="en-US" dirty="0"/>
          </a:p>
        </p:txBody>
      </p:sp>
      <p:pic>
        <p:nvPicPr>
          <p:cNvPr id="47106" name="Picture 2" descr="write_c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6500858" cy="30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已取得的阶段性成果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fuse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sfs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支持大多数文件系统操作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支持元数据的动态划分，备份（迁移尚未实现）</a:t>
            </a:r>
            <a:endParaRPr lang="en-US" altLang="zh-CN" dirty="0" smtClean="0"/>
          </a:p>
          <a:p>
            <a:r>
              <a:rPr lang="zh-CN" altLang="en-US" dirty="0" smtClean="0"/>
              <a:t>性能测试结果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6865" name="图表 3"/>
          <p:cNvPicPr>
            <a:picLocks noChangeArrowheads="1"/>
          </p:cNvPicPr>
          <p:nvPr/>
        </p:nvPicPr>
        <p:blipFill>
          <a:blip r:embed="rId2"/>
          <a:srcRect b="-43"/>
          <a:stretch>
            <a:fillRect/>
          </a:stretch>
        </p:blipFill>
        <p:spPr bwMode="auto">
          <a:xfrm>
            <a:off x="285720" y="3429000"/>
            <a:ext cx="428627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图表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25" y="3429000"/>
            <a:ext cx="446087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88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与开题报告内容不相符的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929066"/>
            <a:ext cx="2357454" cy="18506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75992" y="1857364"/>
            <a:ext cx="155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5082" y="1857364"/>
            <a:ext cx="135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重新实现</a:t>
            </a:r>
            <a:r>
              <a:rPr lang="en-US" altLang="zh-CN" dirty="0" err="1" smtClean="0"/>
              <a:t>sfs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857620" y="1785926"/>
            <a:ext cx="71438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929058" y="4500570"/>
            <a:ext cx="71438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8728" y="3429000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72132" y="33575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动态子树划分</a:t>
            </a:r>
            <a:endParaRPr lang="zh-CN" altLang="en-US" dirty="0"/>
          </a:p>
        </p:txBody>
      </p:sp>
      <p:pic>
        <p:nvPicPr>
          <p:cNvPr id="44034" name="Picture 2" descr="over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3818803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5403</TotalTime>
  <Words>357</Words>
  <Application>Microsoft Office PowerPoint</Application>
  <PresentationFormat>全屏显示(4:3)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质朴</vt:lpstr>
      <vt:lpstr>基于对象的存储系统中 元数据管理算法研究</vt:lpstr>
      <vt:lpstr>课题目标</vt:lpstr>
      <vt:lpstr>已完成研究内容</vt:lpstr>
      <vt:lpstr>已完成研究内容</vt:lpstr>
      <vt:lpstr>已完成研究内容</vt:lpstr>
      <vt:lpstr>已完成研究内容</vt:lpstr>
      <vt:lpstr>已完成研究内容</vt:lpstr>
      <vt:lpstr>已取得的阶段性成果</vt:lpstr>
      <vt:lpstr>与开题报告内容不相符的部分</vt:lpstr>
      <vt:lpstr>学术论文提纲</vt:lpstr>
      <vt:lpstr>科研项目的完成情况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302</cp:revision>
  <dcterms:created xsi:type="dcterms:W3CDTF">2010-11-29T08:39:11Z</dcterms:created>
  <dcterms:modified xsi:type="dcterms:W3CDTF">2011-04-08T03:30:37Z</dcterms:modified>
</cp:coreProperties>
</file>