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3" r:id="rId3"/>
    <p:sldId id="257" r:id="rId4"/>
    <p:sldId id="274" r:id="rId5"/>
    <p:sldId id="263" r:id="rId6"/>
    <p:sldId id="276" r:id="rId7"/>
    <p:sldId id="277" r:id="rId8"/>
    <p:sldId id="278" r:id="rId9"/>
    <p:sldId id="259" r:id="rId10"/>
    <p:sldId id="260" r:id="rId11"/>
    <p:sldId id="279" r:id="rId12"/>
    <p:sldId id="282" r:id="rId13"/>
    <p:sldId id="268" r:id="rId14"/>
    <p:sldId id="269" r:id="rId15"/>
    <p:sldId id="281" r:id="rId16"/>
    <p:sldId id="270" r:id="rId17"/>
    <p:sldId id="262" r:id="rId18"/>
    <p:sldId id="271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F698E5-A8C1-4523-B76E-A7FC0C3CD6CB}" type="datetimeFigureOut">
              <a:rPr lang="zh-CN" altLang="en-US" smtClean="0"/>
              <a:pPr/>
              <a:t>2011-1-3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元数据集群的设计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r>
              <a:rPr lang="zh-CN" altLang="en-US" dirty="0" smtClean="0"/>
              <a:t>划分</a:t>
            </a:r>
            <a:r>
              <a:rPr lang="en-US" altLang="zh-CN" dirty="0" smtClean="0"/>
              <a:t>Volume</a:t>
            </a:r>
          </a:p>
          <a:p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</a:t>
            </a:r>
            <a:r>
              <a:rPr lang="zh-CN" altLang="en-US" dirty="0" smtClean="0"/>
              <a:t>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4" y="2928934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858180" cy="3944810"/>
        </p:xfrm>
        <a:graphic>
          <a:graphicData uri="http://schemas.openxmlformats.org/drawingml/2006/table">
            <a:tbl>
              <a:tblPr/>
              <a:tblGrid>
                <a:gridCol w="3429024"/>
                <a:gridCol w="785818"/>
                <a:gridCol w="1498054"/>
                <a:gridCol w="2145284"/>
              </a:tblGrid>
              <a:tr h="4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285992"/>
            <a:ext cx="4886325" cy="20859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元数据集群</a:t>
            </a:r>
            <a:endParaRPr lang="en-US" dirty="0" smtClean="0"/>
          </a:p>
          <a:p>
            <a:pPr lvl="1"/>
            <a:r>
              <a:rPr lang="ru-RU" dirty="0" smtClean="0"/>
              <a:t>元数据分布策略  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zh-CN" alt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P</a:t>
            </a:r>
            <a:r>
              <a:rPr lang="ru-RU" dirty="0" smtClean="0"/>
              <a:t>axos </a:t>
            </a:r>
            <a:r>
              <a:rPr lang="zh-CN" altLang="en-US" dirty="0" smtClean="0"/>
              <a:t>选举算法 </a:t>
            </a:r>
          </a:p>
          <a:p>
            <a:pPr lvl="0"/>
            <a:r>
              <a:rPr lang="ru-RU" dirty="0" smtClean="0"/>
              <a:t>分布式事物锁 </a:t>
            </a:r>
            <a:endParaRPr lang="zh-CN" altLang="en-US" dirty="0" smtClean="0"/>
          </a:p>
          <a:p>
            <a:pPr lvl="0"/>
            <a:r>
              <a:rPr lang="ru-RU" dirty="0" smtClean="0"/>
              <a:t>来自关系数据库的技术：检查点和日志，两段提交协议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集群存储系统的发展</a:t>
            </a:r>
            <a:endParaRPr lang="en-US" altLang="zh-CN" dirty="0" smtClean="0"/>
          </a:p>
          <a:p>
            <a:r>
              <a:rPr lang="zh-CN" altLang="en-US" dirty="0" smtClean="0"/>
              <a:t>基于对象存储系统的架构</a:t>
            </a:r>
            <a:endParaRPr lang="en-US" altLang="zh-CN" dirty="0" smtClean="0"/>
          </a:p>
          <a:p>
            <a:r>
              <a:rPr lang="zh-CN" altLang="en-US" dirty="0" smtClean="0"/>
              <a:t>单一</a:t>
            </a:r>
            <a:r>
              <a:rPr lang="en-US" altLang="zh-CN" dirty="0" smtClean="0"/>
              <a:t>MDS</a:t>
            </a:r>
            <a:r>
              <a:rPr lang="zh-CN" altLang="en-US" dirty="0" smtClean="0"/>
              <a:t>带来的问题</a:t>
            </a:r>
            <a:endParaRPr lang="en-US" altLang="zh-CN" dirty="0" smtClean="0"/>
          </a:p>
          <a:p>
            <a:r>
              <a:rPr lang="en-US" altLang="zh-CN" dirty="0" smtClean="0"/>
              <a:t>MDS</a:t>
            </a:r>
            <a:r>
              <a:rPr lang="zh-CN" altLang="en-US" dirty="0" smtClean="0"/>
              <a:t>集群方案</a:t>
            </a:r>
            <a:r>
              <a:rPr lang="zh-CN" altLang="en-US" dirty="0" smtClean="0"/>
              <a:t>调研</a:t>
            </a:r>
            <a:endParaRPr lang="en-US" altLang="zh-CN" dirty="0" smtClean="0"/>
          </a:p>
          <a:p>
            <a:r>
              <a:rPr lang="zh-CN" altLang="en-US" dirty="0" smtClean="0"/>
              <a:t>拟采取的方法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集群文件系统的发展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松耦合网络文件系统</a:t>
            </a:r>
            <a:r>
              <a:rPr lang="en-US" altLang="zh-CN" dirty="0" smtClean="0"/>
              <a:t>NAS(1980s)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Sun  NFS</a:t>
            </a:r>
          </a:p>
          <a:p>
            <a:r>
              <a:rPr lang="zh-CN" altLang="en-US" dirty="0" smtClean="0"/>
              <a:t>共享存储</a:t>
            </a:r>
            <a:r>
              <a:rPr lang="en-US" altLang="zh-CN" dirty="0" smtClean="0"/>
              <a:t>(SAN)</a:t>
            </a:r>
            <a:r>
              <a:rPr lang="zh-CN" altLang="en-US" dirty="0" smtClean="0"/>
              <a:t>集群文件系统</a:t>
            </a:r>
            <a:r>
              <a:rPr lang="en-US" altLang="zh-CN" dirty="0" smtClean="0"/>
              <a:t>(1990s)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GPFS (General Parallel File System)</a:t>
            </a:r>
          </a:p>
          <a:p>
            <a:pPr lvl="1"/>
            <a:r>
              <a:rPr lang="en-US" altLang="zh-CN" dirty="0" err="1" smtClean="0"/>
              <a:t>Redhat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GFS(Global File System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蓝鲸分布式文件系统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中科院</a:t>
            </a:r>
            <a:r>
              <a:rPr lang="en-US" altLang="zh-CN" dirty="0" smtClean="0"/>
              <a:t>DCFS2</a:t>
            </a:r>
            <a:endParaRPr lang="zh-CN" altLang="en-US" dirty="0" smtClean="0"/>
          </a:p>
          <a:p>
            <a:r>
              <a:rPr lang="zh-CN" altLang="en-US" dirty="0" smtClean="0"/>
              <a:t>基于对象的并行存储系统 </a:t>
            </a:r>
            <a:r>
              <a:rPr lang="en-US" altLang="zh-CN" dirty="0" smtClean="0"/>
              <a:t>(2000s)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Luster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PVFS</a:t>
            </a:r>
          </a:p>
          <a:p>
            <a:pPr lvl="1"/>
            <a:r>
              <a:rPr lang="en-US" altLang="zh-CN" dirty="0" smtClean="0"/>
              <a:t>Google </a:t>
            </a:r>
            <a:r>
              <a:rPr lang="en-US" altLang="zh-CN" dirty="0" smtClean="0"/>
              <a:t>File System</a:t>
            </a:r>
          </a:p>
          <a:p>
            <a:pPr lvl="1"/>
            <a:r>
              <a:rPr lang="en-US" altLang="zh-CN" dirty="0" err="1" smtClean="0"/>
              <a:t>MooseFS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NAS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4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3714744" y="214291"/>
            <a:ext cx="3571900" cy="1634490"/>
          </a:xfrm>
          <a:prstGeom prst="wedgeRoundRectCallout">
            <a:avLst>
              <a:gd name="adj1" fmla="val 38283"/>
              <a:gd name="adj2" fmla="val 652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管理名字空间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负责元数据操作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维护元数据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size, owner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访问</a:t>
            </a:r>
            <a:r>
              <a:rPr lang="zh-CN" altLang="en-US" dirty="0" smtClean="0"/>
              <a:t>控制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对象服务器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3000364" y="642918"/>
            <a:ext cx="3571900" cy="1021556"/>
          </a:xfrm>
          <a:prstGeom prst="wedgeRoundRectCallout">
            <a:avLst>
              <a:gd name="adj1" fmla="val -40984"/>
              <a:gd name="adj2" fmla="val 69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以对象的形式</a:t>
            </a:r>
            <a:r>
              <a:rPr lang="zh-CN" altLang="en-US" dirty="0" smtClean="0"/>
              <a:t>存储文件内容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有一定的</a:t>
            </a:r>
            <a:r>
              <a:rPr lang="zh-CN" altLang="en-US" dirty="0" smtClean="0"/>
              <a:t>智能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客户端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4071934" y="5529977"/>
            <a:ext cx="3571900" cy="1021556"/>
          </a:xfrm>
          <a:prstGeom prst="wedgeRoundRectCallout">
            <a:avLst>
              <a:gd name="adj1" fmla="val -59181"/>
              <a:gd name="adj2" fmla="val -536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提供文件系统接口</a:t>
            </a:r>
            <a:r>
              <a:rPr lang="en-US" altLang="zh-CN" dirty="0" smtClean="0"/>
              <a:t>(POSIX/API)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实现应用层逻辑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zh-CN" altLang="en-US" dirty="0" smtClean="0"/>
              <a:t>时间</a:t>
            </a:r>
            <a:r>
              <a:rPr lang="zh-CN" altLang="en-US" dirty="0" smtClean="0"/>
              <a:t>长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</TotalTime>
  <Words>446</Words>
  <Application>Microsoft Office PowerPoint</Application>
  <PresentationFormat>全屏显示(4:3)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质朴</vt:lpstr>
      <vt:lpstr>Microsoft Office Visio 绘图</vt:lpstr>
      <vt:lpstr>对象存储系统中 元数据集群的设计</vt:lpstr>
      <vt:lpstr>提纲</vt:lpstr>
      <vt:lpstr>集群文件系统的发展</vt:lpstr>
      <vt:lpstr>NAS &amp; SAN</vt:lpstr>
      <vt:lpstr>基于对象的存储系统</vt:lpstr>
      <vt:lpstr>幻灯片 6</vt:lpstr>
      <vt:lpstr>幻灯片 7</vt:lpstr>
      <vt:lpstr>幻灯片 8</vt:lpstr>
      <vt:lpstr>单一MDS的问题</vt:lpstr>
      <vt:lpstr>目前解决方案</vt:lpstr>
      <vt:lpstr>MDS集群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</vt:lpstr>
      <vt:lpstr>关键技术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33</cp:revision>
  <dcterms:created xsi:type="dcterms:W3CDTF">2010-11-29T08:39:11Z</dcterms:created>
  <dcterms:modified xsi:type="dcterms:W3CDTF">2011-01-03T03:24:32Z</dcterms:modified>
</cp:coreProperties>
</file>