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4"/>
  </p:notesMasterIdLst>
  <p:sldIdLst>
    <p:sldId id="256" r:id="rId2"/>
    <p:sldId id="291" r:id="rId3"/>
    <p:sldId id="292" r:id="rId4"/>
    <p:sldId id="293" r:id="rId5"/>
    <p:sldId id="296" r:id="rId6"/>
    <p:sldId id="294" r:id="rId7"/>
    <p:sldId id="295" r:id="rId8"/>
    <p:sldId id="287" r:id="rId9"/>
    <p:sldId id="290" r:id="rId10"/>
    <p:sldId id="289" r:id="rId11"/>
    <p:sldId id="288" r:id="rId12"/>
    <p:sldId id="273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BF0BB2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42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4AF02-0B6E-41F5-B0B5-3101AB1A50AF}" type="datetimeFigureOut">
              <a:rPr lang="zh-CN" altLang="en-US" smtClean="0"/>
              <a:pPr/>
              <a:t>2011-4-5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08C06-0887-4847-A722-E9301F8C38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FBDA57C-9B28-4D34-BA4F-A9D0F2E83126}" type="datetime1">
              <a:rPr lang="zh-CN" altLang="en-US" smtClean="0"/>
              <a:pPr/>
              <a:t>2011-4-5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315A-E9F5-4FD9-87B7-B3D6369A24A2}" type="datetime1">
              <a:rPr lang="zh-CN" altLang="en-US" smtClean="0"/>
              <a:pPr/>
              <a:t>2011-4-5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9C96-7EA4-4506-BA90-D81DD0D18947}" type="datetime1">
              <a:rPr lang="zh-CN" altLang="en-US" smtClean="0"/>
              <a:pPr/>
              <a:t>2011-4-5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8FA9-498E-467B-904D-120A1849C34D}" type="datetime1">
              <a:rPr lang="zh-CN" altLang="en-US" smtClean="0"/>
              <a:pPr/>
              <a:t>2011-4-5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D117A2C-BF79-4868-B0FB-4F590C841F4C}" type="datetime1">
              <a:rPr lang="zh-CN" altLang="en-US" smtClean="0"/>
              <a:pPr/>
              <a:t>2011-4-5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E1B0-BD0E-42A4-B9D0-C134740EA01D}" type="datetime1">
              <a:rPr lang="zh-CN" altLang="en-US" smtClean="0"/>
              <a:pPr/>
              <a:t>2011-4-5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5EE1-AE80-4B47-B260-78768DC0D630}" type="datetime1">
              <a:rPr lang="zh-CN" altLang="en-US" smtClean="0"/>
              <a:pPr/>
              <a:t>2011-4-5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853D-2DF6-4DD9-828A-C54515CEFACE}" type="datetime1">
              <a:rPr lang="zh-CN" altLang="en-US" smtClean="0"/>
              <a:pPr/>
              <a:t>2011-4-5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D33C-627C-46A9-9996-5EE9B951FFD3}" type="datetime1">
              <a:rPr lang="zh-CN" altLang="en-US" smtClean="0"/>
              <a:pPr/>
              <a:t>2011-4-5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80F3-1F6B-452E-A1C8-D1A2D3A5A5A2}" type="datetime1">
              <a:rPr lang="zh-CN" altLang="en-US" smtClean="0"/>
              <a:pPr/>
              <a:t>2011-4-5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F26D-1664-4575-9A6E-A6A74E0AD8C6}" type="datetime1">
              <a:rPr lang="zh-CN" altLang="en-US" smtClean="0"/>
              <a:pPr/>
              <a:t>2011-4-5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5B1867F-0797-4535-83E3-857130BC3785}" type="datetime1">
              <a:rPr lang="zh-CN" altLang="en-US" smtClean="0"/>
              <a:pPr/>
              <a:t>2011-4-5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基于对象的存储系统中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元数据管理算法研究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zh-CN" altLang="en-US" dirty="0" smtClean="0"/>
              <a:t>中科院计算所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杨林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指导老师：杜晓黎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714876" y="6215082"/>
            <a:ext cx="3505200" cy="365760"/>
          </a:xfrm>
        </p:spPr>
        <p:txBody>
          <a:bodyPr/>
          <a:lstStyle/>
          <a:p>
            <a:r>
              <a:rPr lang="en-US" altLang="zh-CN" dirty="0" smtClean="0"/>
              <a:t>2011-01-17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71868" y="1714488"/>
            <a:ext cx="2214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aseline="30000" dirty="0" smtClean="0">
                <a:latin typeface="微软雅黑" pitchFamily="34" charset="-122"/>
                <a:ea typeface="微软雅黑" pitchFamily="34" charset="-122"/>
              </a:rPr>
              <a:t>中期答辩</a:t>
            </a:r>
            <a:endParaRPr lang="zh-CN" altLang="en-US" sz="4800" baseline="30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advTm="875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学术论文提纲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绪论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对象文件系统中元数据管理方法概述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en-US" altLang="zh-CN" dirty="0" err="1" smtClean="0"/>
              <a:t>sfs</a:t>
            </a:r>
            <a:r>
              <a:rPr lang="zh-CN" altLang="en-US" dirty="0" smtClean="0"/>
              <a:t>的实现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en-US" altLang="zh-CN" dirty="0" err="1" smtClean="0"/>
              <a:t>sfs</a:t>
            </a:r>
            <a:r>
              <a:rPr lang="zh-CN" altLang="en-US" dirty="0" smtClean="0"/>
              <a:t>中元数据管理算法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en-US" altLang="zh-CN" dirty="0" err="1" smtClean="0"/>
              <a:t>sfs</a:t>
            </a:r>
            <a:r>
              <a:rPr lang="zh-CN" altLang="en-US" dirty="0" smtClean="0"/>
              <a:t>文件系统</a:t>
            </a:r>
            <a:r>
              <a:rPr lang="en-US" altLang="zh-CN" dirty="0" smtClean="0"/>
              <a:t>benchmark</a:t>
            </a:r>
          </a:p>
          <a:p>
            <a:r>
              <a:rPr lang="en-US" altLang="zh-CN" dirty="0" smtClean="0"/>
              <a:t>6. </a:t>
            </a:r>
            <a:r>
              <a:rPr lang="zh-CN" altLang="en-US" dirty="0" smtClean="0"/>
              <a:t>结束语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科研项目的完成情况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11</a:t>
            </a:fld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quarter" idx="1"/>
          </p:nvPr>
        </p:nvGraphicFramePr>
        <p:xfrm>
          <a:off x="214282" y="1428736"/>
          <a:ext cx="8643998" cy="372906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310034"/>
                <a:gridCol w="2113397"/>
                <a:gridCol w="4220567"/>
              </a:tblGrid>
              <a:tr h="3571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/>
                        <a:t>时间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/>
                        <a:t>科研项目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/>
                        <a:t>承担任务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/>
                        <a:t>2009/08 -2009/12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/>
                        <a:t>联想手机网盘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/>
                        <a:t>后台接口开发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00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/>
                        <a:t>2010/01-2010/10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/>
                        <a:t>联想网盘多点部署项目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集群文件系统研究</a:t>
                      </a:r>
                      <a:r>
                        <a:rPr kumimoji="0"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kumimoji="0" lang="en-US" altLang="zh-CN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mooseFS</a:t>
                      </a:r>
                      <a:r>
                        <a:rPr kumimoji="0"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endParaRPr kumimoji="0"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kumimoji="0"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定位研究，数据中心评估</a:t>
                      </a:r>
                      <a:endParaRPr kumimoji="0" lang="en-US" altLang="zh-CN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实现路由模块，数据迁移模块</a:t>
                      </a:r>
                      <a:endParaRPr lang="en-US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001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/>
                        <a:t>2010/11-2010/12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/>
                        <a:t>联想网盘服务监控平台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实现监控逻辑代码和短信发送模块</a:t>
                      </a:r>
                      <a:endParaRPr lang="en-US" altLang="zh-CN" sz="2000" kern="10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稳定，高效</a:t>
                      </a:r>
                      <a:endParaRPr lang="en-US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001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/>
                        <a:t>2010/01-2010/03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/>
                        <a:t>手机通讯录同步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/>
                        <a:t>系统</a:t>
                      </a:r>
                      <a:r>
                        <a:rPr lang="en-US" sz="2000" kern="100" dirty="0"/>
                        <a:t>demo</a:t>
                      </a:r>
                      <a:r>
                        <a:rPr lang="zh-CN" sz="2000" kern="100" dirty="0"/>
                        <a:t>实现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300037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谢谢各位老师 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Tm="16033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课题目标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在基于对象的文件系统中，实现一个元数据集群管理算法，具体包括：</a:t>
            </a:r>
            <a:endParaRPr lang="en-US" altLang="zh-CN" dirty="0" smtClean="0"/>
          </a:p>
          <a:p>
            <a:pPr lvl="1"/>
            <a:r>
              <a:rPr lang="en-US" b="1" dirty="0" err="1" smtClean="0"/>
              <a:t>元数据分布策略</a:t>
            </a:r>
            <a:endParaRPr lang="en-US" b="1" dirty="0" smtClean="0"/>
          </a:p>
          <a:p>
            <a:pPr lvl="1"/>
            <a:r>
              <a:rPr lang="en-US" b="1" dirty="0" err="1" smtClean="0"/>
              <a:t>元数据备份策略</a:t>
            </a:r>
            <a:endParaRPr lang="zh-CN" altLang="en-US" dirty="0" smtClean="0"/>
          </a:p>
          <a:p>
            <a:pPr lvl="1"/>
            <a:r>
              <a:rPr lang="en-US" sz="2500" b="1" dirty="0" err="1" smtClean="0"/>
              <a:t>元数据Cache</a:t>
            </a:r>
            <a:r>
              <a:rPr lang="zh-CN" altLang="en-US" sz="2500" b="1" dirty="0" smtClean="0"/>
              <a:t>策略 </a:t>
            </a:r>
            <a:endParaRPr lang="en-US" altLang="zh-CN" sz="2500" b="1" dirty="0" smtClean="0"/>
          </a:p>
          <a:p>
            <a:pPr lvl="1"/>
            <a:r>
              <a:rPr lang="zh-CN" altLang="en-US" sz="2500" b="1" dirty="0" smtClean="0"/>
              <a:t>元数据迁移算法</a:t>
            </a:r>
            <a:endParaRPr lang="en-US" altLang="zh-CN" sz="2500" b="1" dirty="0" smtClean="0"/>
          </a:p>
          <a:p>
            <a:pPr lvl="1"/>
            <a:r>
              <a:rPr lang="zh-CN" altLang="en-US" sz="2500" b="1" dirty="0" smtClean="0"/>
              <a:t>算法性能测试</a:t>
            </a:r>
            <a:endParaRPr lang="zh-CN" altLang="en-US" sz="2500" b="1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已完成研究内容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文件系统整体架构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5058" name="Picture 2" descr="arch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1785926"/>
            <a:ext cx="3498850" cy="366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已完成研究内容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文件系统整体架构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元数据分配算法（动态子树划分）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6082" name="Picture 2" descr="overvie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30" y="2786058"/>
            <a:ext cx="5272088" cy="315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3" name="Picture 3" descr="overview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65568" y="2857496"/>
            <a:ext cx="5264150" cy="182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 descr="sta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500306"/>
            <a:ext cx="3514725" cy="395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已完成研究内容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文件系统整体架构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元数据分配算法（动态子树划分）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元数据备份算法（存两份，客户端双写）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8130" name="Picture 2" descr="creat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714620"/>
            <a:ext cx="4197350" cy="330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已完成研究内容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文件系统整体架构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元数据分配算法（动态子树划分）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元数据备份算法（存两份，客户端双写）</a:t>
            </a:r>
            <a:endParaRPr lang="en-US" altLang="zh-CN" dirty="0" smtClean="0"/>
          </a:p>
          <a:p>
            <a:r>
              <a:rPr lang="en-US" altLang="zh-CN" dirty="0" smtClean="0"/>
              <a:t>4. Cache</a:t>
            </a:r>
            <a:r>
              <a:rPr lang="zh-CN" altLang="en-US" dirty="0" smtClean="0"/>
              <a:t>策略（和</a:t>
            </a:r>
            <a:r>
              <a:rPr lang="en-US" altLang="zh-CN" dirty="0" smtClean="0"/>
              <a:t>NFS</a:t>
            </a:r>
            <a:r>
              <a:rPr lang="zh-CN" altLang="en-US" dirty="0" smtClean="0"/>
              <a:t>一样，客户端保存文件元数据</a:t>
            </a:r>
            <a:r>
              <a:rPr lang="en-US" altLang="zh-CN" dirty="0" smtClean="0"/>
              <a:t>30s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迁移算法（基于两段提交算法）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已完成研究内容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6. </a:t>
            </a:r>
            <a:r>
              <a:rPr lang="zh-CN" altLang="en-US" dirty="0" smtClean="0"/>
              <a:t>针对</a:t>
            </a:r>
            <a:r>
              <a:rPr lang="en-US" altLang="zh-CN" dirty="0" err="1" smtClean="0"/>
              <a:t>MooseFS</a:t>
            </a:r>
            <a:r>
              <a:rPr lang="zh-CN" altLang="en-US" dirty="0" smtClean="0"/>
              <a:t>写操作过程的改进</a:t>
            </a:r>
            <a:endParaRPr lang="zh-CN" altLang="en-US" dirty="0"/>
          </a:p>
        </p:txBody>
      </p:sp>
      <p:pic>
        <p:nvPicPr>
          <p:cNvPr id="47106" name="Picture 2" descr="write_c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285992"/>
            <a:ext cx="6500858" cy="3044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已取得的阶段性成果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fuse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libevent</a:t>
            </a:r>
            <a:r>
              <a:rPr lang="zh-CN" altLang="en-US" dirty="0" smtClean="0"/>
              <a:t>实现</a:t>
            </a:r>
            <a:r>
              <a:rPr lang="en-US" altLang="zh-CN" dirty="0" err="1" smtClean="0"/>
              <a:t>sfs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支持大多数文件系统操作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支持元数据的动态划分，备份（迁移尚未实现）</a:t>
            </a:r>
            <a:endParaRPr lang="en-US" altLang="zh-CN" dirty="0" smtClean="0"/>
          </a:p>
          <a:p>
            <a:r>
              <a:rPr lang="zh-CN" altLang="en-US" dirty="0" smtClean="0"/>
              <a:t>性能测试结果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6865" name="图表 3"/>
          <p:cNvPicPr>
            <a:picLocks noChangeArrowheads="1"/>
          </p:cNvPicPr>
          <p:nvPr/>
        </p:nvPicPr>
        <p:blipFill>
          <a:blip r:embed="rId2"/>
          <a:srcRect b="-43"/>
          <a:stretch>
            <a:fillRect/>
          </a:stretch>
        </p:blipFill>
        <p:spPr bwMode="auto">
          <a:xfrm>
            <a:off x="285720" y="3429000"/>
            <a:ext cx="4286279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6" name="图表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25" y="3429000"/>
            <a:ext cx="4460875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488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与开题报告内容不相符的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6" name="图片 5" descr="consistentHas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3929066"/>
            <a:ext cx="2357454" cy="185066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575992" y="1857364"/>
            <a:ext cx="1553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MooseFS</a:t>
            </a:r>
            <a:r>
              <a:rPr lang="zh-CN" altLang="en-US" dirty="0" smtClean="0"/>
              <a:t>整合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505082" y="1857364"/>
            <a:ext cx="1352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重新实现</a:t>
            </a:r>
            <a:r>
              <a:rPr lang="en-US" altLang="zh-CN" dirty="0" err="1" smtClean="0"/>
              <a:t>sfs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3857620" y="1785926"/>
            <a:ext cx="714380" cy="642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3929058" y="4500570"/>
            <a:ext cx="714380" cy="642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428728" y="3429000"/>
            <a:ext cx="1321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一致性</a:t>
            </a:r>
            <a:r>
              <a:rPr lang="en-US" altLang="zh-CN" dirty="0" smtClean="0"/>
              <a:t>hash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572132" y="335756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动态子树划分</a:t>
            </a:r>
            <a:endParaRPr lang="zh-CN" altLang="en-US" dirty="0"/>
          </a:p>
        </p:txBody>
      </p:sp>
      <p:pic>
        <p:nvPicPr>
          <p:cNvPr id="44034" name="Picture 2" descr="overvie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3786190"/>
            <a:ext cx="3818803" cy="2285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4071</TotalTime>
  <Words>357</Words>
  <Application>Microsoft Office PowerPoint</Application>
  <PresentationFormat>全屏显示(4:3)</PresentationFormat>
  <Paragraphs>77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质朴</vt:lpstr>
      <vt:lpstr>基于对象的存储系统中 元数据管理算法研究</vt:lpstr>
      <vt:lpstr>课题目标</vt:lpstr>
      <vt:lpstr>已完成研究内容</vt:lpstr>
      <vt:lpstr>已完成研究内容</vt:lpstr>
      <vt:lpstr>已完成研究内容</vt:lpstr>
      <vt:lpstr>已完成研究内容</vt:lpstr>
      <vt:lpstr>已完成研究内容</vt:lpstr>
      <vt:lpstr>已取得的阶段性成果</vt:lpstr>
      <vt:lpstr>与开题报告内容不相符的部分</vt:lpstr>
      <vt:lpstr>学术论文提纲</vt:lpstr>
      <vt:lpstr>科研项目的完成情况</vt:lpstr>
      <vt:lpstr>谢谢各位老师 !</vt:lpstr>
    </vt:vector>
  </TitlesOfParts>
  <Company>Lenovo (Beijing)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对象存储系统中 元数据集群的设计</dc:title>
  <dc:creator>ning</dc:creator>
  <cp:lastModifiedBy>番茄花园</cp:lastModifiedBy>
  <cp:revision>172</cp:revision>
  <dcterms:created xsi:type="dcterms:W3CDTF">2010-11-29T08:39:11Z</dcterms:created>
  <dcterms:modified xsi:type="dcterms:W3CDTF">2011-04-07T05:19:14Z</dcterms:modified>
</cp:coreProperties>
</file>