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6" r:id="rId16"/>
    <p:sldId id="285" r:id="rId17"/>
    <p:sldId id="287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元数据集群的设计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在集群中加入或删除节点，会导致映射关系发生变化，需要大量元数据迁移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元数据集群算法研究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 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存两份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检查点和日志，两段提交协议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47" y="1481381"/>
            <a:ext cx="4961905" cy="38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环形的互相备份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85786" y="1785926"/>
            <a:ext cx="3988793" cy="3482956"/>
            <a:chOff x="2500298" y="2008993"/>
            <a:chExt cx="3988793" cy="3482956"/>
          </a:xfrm>
        </p:grpSpPr>
        <p:sp>
          <p:nvSpPr>
            <p:cNvPr id="19" name="椭圆 18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6446" y="4357694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课题来源（集群存储系统的发展）</a:t>
            </a:r>
            <a:endParaRPr lang="en-US" altLang="zh-CN" dirty="0" smtClean="0"/>
          </a:p>
          <a:p>
            <a:r>
              <a:rPr lang="zh-CN" altLang="en-US" dirty="0" smtClean="0"/>
              <a:t>基于对象的存储系统的架构</a:t>
            </a:r>
            <a:endParaRPr lang="en-US" altLang="zh-CN" dirty="0" smtClean="0"/>
          </a:p>
          <a:p>
            <a:r>
              <a:rPr lang="zh-CN" altLang="en-US" dirty="0" smtClean="0"/>
              <a:t>单元数据服务器 带来的问题</a:t>
            </a:r>
            <a:endParaRPr lang="en-US" altLang="zh-CN" dirty="0" smtClean="0"/>
          </a:p>
          <a:p>
            <a:r>
              <a:rPr lang="zh-CN" altLang="en-US" dirty="0" smtClean="0"/>
              <a:t>元数据集群方案调研</a:t>
            </a:r>
            <a:endParaRPr lang="en-US" altLang="zh-CN" dirty="0" smtClean="0"/>
          </a:p>
          <a:p>
            <a:r>
              <a:rPr lang="zh-CN" altLang="en-US" dirty="0" smtClean="0"/>
              <a:t>拟采取的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研究计划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b="1" dirty="0" smtClean="0"/>
              <a:t>以对象为基本存储管理单位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独立的</a:t>
            </a:r>
            <a:r>
              <a:rPr lang="zh-CN" altLang="en-US" b="1" dirty="0" smtClean="0"/>
              <a:t>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</a:t>
            </a:r>
            <a:r>
              <a:rPr lang="zh-CN" altLang="en-US" b="1" dirty="0" smtClean="0"/>
              <a:t>管理</a:t>
            </a:r>
            <a:endParaRPr lang="en-US" altLang="zh-CN" b="1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</a:t>
            </a:r>
            <a:r>
              <a:rPr lang="zh-CN" altLang="en-US" dirty="0" smtClean="0"/>
              <a:t>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</a:t>
            </a:r>
            <a:r>
              <a:rPr lang="en-US" altLang="zh-CN" dirty="0" smtClean="0"/>
              <a:t>Volume</a:t>
            </a:r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 smtClean="0"/>
              <a:t>子树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</a:t>
            </a:r>
            <a:r>
              <a:rPr lang="zh-CN" altLang="en-US" dirty="0" smtClean="0"/>
              <a:t>个绑定服务器，一对一绑定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目前开源系统只有</a:t>
            </a:r>
            <a:r>
              <a:rPr lang="en-US" altLang="zh-CN" sz="1600" dirty="0" smtClean="0"/>
              <a:t>Lustre2.0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Ceph</a:t>
            </a:r>
            <a:r>
              <a:rPr lang="zh-CN" altLang="en-US" sz="1600" dirty="0" smtClean="0"/>
              <a:t>具有元数据集群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1171</TotalTime>
  <Words>481</Words>
  <Application>Microsoft Office PowerPoint</Application>
  <PresentationFormat>全屏显示(4:3)</PresentationFormat>
  <Paragraphs>208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质朴</vt:lpstr>
      <vt:lpstr>Visio</vt:lpstr>
      <vt:lpstr>基于对象的存储系统中 元数据集群的设计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关键技术</vt:lpstr>
      <vt:lpstr>一致性Hash</vt:lpstr>
      <vt:lpstr>环形的互相备份</vt:lpstr>
      <vt:lpstr>研究计划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116</cp:revision>
  <dcterms:created xsi:type="dcterms:W3CDTF">2010-11-29T08:39:11Z</dcterms:created>
  <dcterms:modified xsi:type="dcterms:W3CDTF">2011-01-16T02:47:53Z</dcterms:modified>
</cp:coreProperties>
</file>