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56" r:id="rId3"/>
    <p:sldId id="257" r:id="rId4"/>
    <p:sldId id="286" r:id="rId5"/>
    <p:sldId id="297" r:id="rId6"/>
    <p:sldId id="259" r:id="rId7"/>
    <p:sldId id="276" r:id="rId8"/>
    <p:sldId id="280" r:id="rId9"/>
    <p:sldId id="281" r:id="rId10"/>
    <p:sldId id="278" r:id="rId11"/>
    <p:sldId id="287" r:id="rId12"/>
    <p:sldId id="288" r:id="rId13"/>
    <p:sldId id="300" r:id="rId14"/>
    <p:sldId id="289" r:id="rId15"/>
    <p:sldId id="291" r:id="rId16"/>
    <p:sldId id="292" r:id="rId17"/>
    <p:sldId id="293" r:id="rId18"/>
    <p:sldId id="294" r:id="rId19"/>
    <p:sldId id="295" r:id="rId20"/>
    <p:sldId id="296" r:id="rId21"/>
    <p:sldId id="311" r:id="rId22"/>
    <p:sldId id="25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B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5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9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3AA97-93D5-427A-B451-C8BCE9D042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EE8D6-D66E-4E20-B73F-D2B61C9431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8662" y="4581128"/>
            <a:ext cx="7772400" cy="792088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5984" y="5391176"/>
            <a:ext cx="6400800" cy="466716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929718" y="4729178"/>
            <a:ext cx="214282" cy="1057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357290" y="6357958"/>
            <a:ext cx="1400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www.boyaa.com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071546"/>
          </a:xfrm>
          <a:prstGeom prst="rect">
            <a:avLst/>
          </a:prstGeom>
          <a:solidFill>
            <a:srgbClr val="6EB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7858180" cy="928686"/>
          </a:xfrm>
        </p:spPr>
        <p:txBody>
          <a:bodyPr>
            <a:normAutofit/>
          </a:bodyPr>
          <a:lstStyle>
            <a:lvl1pPr algn="l">
              <a:defRPr sz="3600" b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26" name="Picture 2" descr="Z:\设计工作\公司门户\未标题-1.png"/>
          <p:cNvPicPr>
            <a:picLocks noChangeAspect="1" noChangeArrowheads="1"/>
          </p:cNvPicPr>
          <p:nvPr userDrawn="1"/>
        </p:nvPicPr>
        <p:blipFill>
          <a:blip r:embed="rId2"/>
          <a:srcRect r="6848"/>
          <a:stretch>
            <a:fillRect/>
          </a:stretch>
        </p:blipFill>
        <p:spPr bwMode="auto">
          <a:xfrm>
            <a:off x="7101875" y="0"/>
            <a:ext cx="2042126" cy="157161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8662" y="4748234"/>
            <a:ext cx="7772400" cy="103822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929718" y="4729178"/>
            <a:ext cx="214282" cy="1057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357290" y="6357958"/>
            <a:ext cx="1400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www.boyaa.com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208D0-7255-483E-A3EB-93E50B02E4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5AE4-D9EE-4E9D-A161-7A210B687C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libevent</a:t>
            </a:r>
            <a:r>
              <a:rPr lang="zh-CN" altLang="en-US"/>
              <a:t>源码分析</a:t>
            </a:r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事件循环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628775"/>
            <a:ext cx="8229600" cy="4525963"/>
          </a:xfrm>
        </p:spPr>
        <p:txBody>
          <a:bodyPr/>
          <a:lstStyle/>
          <a:p>
            <a:r>
              <a:rPr lang="zh-CN" altLang="en-US" sz="2800"/>
              <a:t>流程图：</a:t>
            </a:r>
            <a:endParaRPr lang="zh-CN" altLang="en-US" sz="2800"/>
          </a:p>
          <a:p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277110"/>
            <a:ext cx="7181215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事件循环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事件处理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1</a:t>
            </a:r>
            <a:r>
              <a:rPr lang="zh-CN" altLang="en-US" sz="2800"/>
              <a:t>、事件触发后根据事件优先级放入</a:t>
            </a:r>
            <a:r>
              <a:rPr lang="en-US" altLang="zh-CN" sz="2800"/>
              <a:t>event_base</a:t>
            </a:r>
            <a:r>
              <a:rPr lang="zh-CN" altLang="en-US" sz="2800"/>
              <a:t>中对应的优先级队列。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2</a:t>
            </a:r>
            <a:r>
              <a:rPr lang="zh-CN" altLang="en-US" sz="2800"/>
              <a:t>、从高到低遍历所有队列，依次处理所有事件。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事件循环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跨平台Reactor接口的实现</a:t>
            </a:r>
            <a:endParaRPr lang="zh-CN" altLang="en-US" sz="2800"/>
          </a:p>
          <a:p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1</a:t>
            </a:r>
            <a:r>
              <a:rPr lang="zh-CN" altLang="en-US" sz="2800"/>
              <a:t>、将所有后端（</a:t>
            </a:r>
            <a:r>
              <a:rPr lang="en-US" altLang="zh-CN" sz="2800"/>
              <a:t>select epoll poll</a:t>
            </a:r>
            <a:r>
              <a:rPr lang="zh-CN" altLang="en-US" sz="2800"/>
              <a:t>）操作封装成struct eventop结构。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2</a:t>
            </a:r>
            <a:r>
              <a:rPr lang="zh-CN" altLang="en-US" sz="2800"/>
              <a:t>、初始化</a:t>
            </a:r>
            <a:r>
              <a:rPr lang="en-US" altLang="zh-CN" sz="2800"/>
              <a:t>event_base</a:t>
            </a:r>
            <a:r>
              <a:rPr lang="zh-CN" altLang="en-US" sz="2800"/>
              <a:t>时将evsel指向某个后端。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3</a:t>
            </a:r>
            <a:r>
              <a:rPr lang="zh-CN" altLang="en-US" sz="2800"/>
              <a:t>、通过evsel调用指向后端。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err="1">
                <a:sym typeface="+mn-ea"/>
              </a:rPr>
              <a:t>epoll_wait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对信号处理</a:t>
            </a:r>
            <a:endParaRPr lang="zh-CN" altLang="en-US" sz="2800" dirty="0">
              <a:sym typeface="+mn-ea"/>
            </a:endParaRPr>
          </a:p>
          <a:p>
            <a:pPr marL="0" indent="0">
              <a:buNone/>
            </a:pPr>
            <a:r>
              <a:rPr lang="zh-CN" altLang="en-US" sz="1800" dirty="0">
                <a:sym typeface="+mn-ea"/>
              </a:rPr>
              <a:t>先调用信号处理函数，完成后，</a:t>
            </a:r>
            <a:r>
              <a:rPr lang="en-US" altLang="zh-CN" sz="1800" err="1">
                <a:sym typeface="+mn-ea"/>
              </a:rPr>
              <a:t>epoll_wait</a:t>
            </a:r>
            <a:r>
              <a:rPr lang="zh-CN" altLang="en-US" sz="1800" dirty="0">
                <a:sym typeface="+mn-ea"/>
              </a:rPr>
              <a:t>返回</a:t>
            </a:r>
            <a:r>
              <a:rPr lang="en-US" altLang="zh-CN" sz="1800">
                <a:sym typeface="+mn-ea"/>
              </a:rPr>
              <a:t>-1</a:t>
            </a:r>
            <a:r>
              <a:rPr lang="zh-CN" altLang="en-US" sz="1800" dirty="0">
                <a:sym typeface="+mn-ea"/>
              </a:rPr>
              <a:t>，错误码置为</a:t>
            </a:r>
            <a:r>
              <a:rPr lang="en-US" altLang="zh-CN" sz="1800">
                <a:sym typeface="+mn-ea"/>
              </a:rPr>
              <a:t>EINTR</a:t>
            </a:r>
            <a:r>
              <a:rPr lang="zh-CN" altLang="en-US" sz="1800">
                <a:sym typeface="+mn-ea"/>
              </a:rPr>
              <a:t>。</a:t>
            </a:r>
            <a:endParaRPr lang="zh-CN" altLang="en-US" sz="1800">
              <a:sym typeface="+mn-ea"/>
            </a:endParaRPr>
          </a:p>
          <a:p>
            <a:r>
              <a:rPr lang="zh-CN" altLang="en-US" sz="2800"/>
              <a:t>工作原理：</a:t>
            </a:r>
            <a:endParaRPr lang="zh-CN" altLang="en-US" sz="2800"/>
          </a:p>
          <a:p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3068955"/>
            <a:ext cx="8728710" cy="33775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实现：</a:t>
            </a:r>
            <a:endParaRPr lang="zh-CN" altLang="en-US" sz="2800"/>
          </a:p>
          <a:p>
            <a:pPr lvl="0">
              <a:buNone/>
            </a:pPr>
            <a:r>
              <a:rPr lang="en-US" altLang="zh-CN" sz="2800">
                <a:sym typeface="+mn-ea"/>
              </a:rPr>
              <a:t>1</a:t>
            </a:r>
            <a:r>
              <a:rPr lang="zh-CN" altLang="en-US" sz="2800" dirty="0">
                <a:sym typeface="+mn-ea"/>
              </a:rPr>
              <a:t>、创建</a:t>
            </a:r>
            <a:r>
              <a:rPr lang="en-US" altLang="zh-CN" sz="2800" err="1">
                <a:sym typeface="+mn-ea"/>
              </a:rPr>
              <a:t>socketpair</a:t>
            </a:r>
            <a:r>
              <a:rPr lang="zh-CN" altLang="en-US" sz="2800" dirty="0">
                <a:sym typeface="+mn-ea"/>
              </a:rPr>
              <a:t>。</a:t>
            </a:r>
            <a:r>
              <a:rPr lang="en-US" altLang="zh-CN" sz="2800" err="1">
                <a:sym typeface="+mn-ea"/>
              </a:rPr>
              <a:t>epoll_init</a:t>
            </a:r>
            <a:r>
              <a:rPr lang="en-US" altLang="zh-CN" sz="2800">
                <a:sym typeface="+mn-ea"/>
              </a:rPr>
              <a:t>-&gt;</a:t>
            </a:r>
            <a:r>
              <a:rPr lang="en-US" altLang="zh-CN" sz="2800" err="1">
                <a:sym typeface="+mn-ea"/>
              </a:rPr>
              <a:t>evsig_init</a:t>
            </a:r>
            <a:r>
              <a:rPr lang="en-US" altLang="zh-CN" sz="2800">
                <a:sym typeface="+mn-ea"/>
              </a:rPr>
              <a:t>.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 lvl="0">
              <a:buNone/>
            </a:pPr>
            <a:r>
              <a:rPr lang="en-US" altLang="zh-CN" sz="2800">
                <a:sym typeface="+mn-ea"/>
              </a:rPr>
              <a:t>2</a:t>
            </a:r>
            <a:r>
              <a:rPr lang="zh-CN" altLang="en-US" sz="2800" dirty="0">
                <a:sym typeface="+mn-ea"/>
              </a:rPr>
              <a:t>、将</a:t>
            </a:r>
            <a:r>
              <a:rPr lang="en-US" altLang="zh-CN" sz="2800" err="1">
                <a:sym typeface="+mn-ea"/>
              </a:rPr>
              <a:t>socketpair</a:t>
            </a:r>
            <a:r>
              <a:rPr lang="zh-CN" altLang="en-US" sz="2800" dirty="0">
                <a:sym typeface="+mn-ea"/>
              </a:rPr>
              <a:t>加入监听，设置信号捕获函数。</a:t>
            </a:r>
            <a:r>
              <a:rPr lang="en-US" altLang="zh-CN" sz="2800" err="1">
                <a:sym typeface="+mn-ea"/>
              </a:rPr>
              <a:t>event_add</a:t>
            </a:r>
            <a:r>
              <a:rPr lang="en-US" altLang="zh-CN" sz="2800">
                <a:sym typeface="+mn-ea"/>
              </a:rPr>
              <a:t>-&gt;</a:t>
            </a:r>
            <a:r>
              <a:rPr lang="en-US" altLang="zh-CN" sz="2800" err="1">
                <a:sym typeface="+mn-ea"/>
              </a:rPr>
              <a:t>evmap_signal_add</a:t>
            </a:r>
            <a:r>
              <a:rPr lang="en-US" altLang="zh-CN" sz="2800">
                <a:sym typeface="+mn-ea"/>
              </a:rPr>
              <a:t>-&gt;</a:t>
            </a:r>
            <a:r>
              <a:rPr lang="en-US" altLang="zh-CN" sz="2800" err="1">
                <a:sym typeface="+mn-ea"/>
              </a:rPr>
              <a:t>evsig_add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 lvl="0">
              <a:buNone/>
            </a:pPr>
            <a:r>
              <a:rPr lang="en-US" altLang="zh-CN" sz="2800">
                <a:sym typeface="+mn-ea"/>
              </a:rPr>
              <a:t>3</a:t>
            </a:r>
            <a:r>
              <a:rPr lang="zh-CN" altLang="en-US" sz="2800" dirty="0">
                <a:sym typeface="+mn-ea"/>
              </a:rPr>
              <a:t>、信号发生，</a:t>
            </a:r>
            <a:r>
              <a:rPr lang="en-US" altLang="zh-CN" sz="2800" err="1">
                <a:sym typeface="+mn-ea"/>
              </a:rPr>
              <a:t>evsig_handler</a:t>
            </a:r>
            <a:r>
              <a:rPr lang="zh-CN" altLang="en-US" sz="2800" dirty="0">
                <a:sym typeface="+mn-ea"/>
              </a:rPr>
              <a:t>调用，往</a:t>
            </a:r>
            <a:r>
              <a:rPr lang="en-US" altLang="zh-CN" sz="2800" err="1">
                <a:sym typeface="+mn-ea"/>
              </a:rPr>
              <a:t>socketpair</a:t>
            </a:r>
            <a:r>
              <a:rPr lang="zh-CN" altLang="en-US" sz="2800" dirty="0">
                <a:sym typeface="+mn-ea"/>
              </a:rPr>
              <a:t>写入信号值。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 lvl="0">
              <a:buNone/>
            </a:pPr>
            <a:r>
              <a:rPr lang="en-US" altLang="zh-CN" sz="2800">
                <a:sym typeface="+mn-ea"/>
              </a:rPr>
              <a:t>4</a:t>
            </a:r>
            <a:r>
              <a:rPr lang="zh-CN" altLang="en-US" sz="2800" dirty="0">
                <a:sym typeface="+mn-ea"/>
              </a:rPr>
              <a:t>、 </a:t>
            </a:r>
            <a:r>
              <a:rPr lang="en-US" altLang="zh-CN" sz="2800" dirty="0">
                <a:sym typeface="+mn-ea"/>
              </a:rPr>
              <a:t>evsig_cb</a:t>
            </a:r>
            <a:r>
              <a:rPr lang="zh-CN" altLang="en-US" sz="2800" dirty="0">
                <a:sym typeface="+mn-ea"/>
              </a:rPr>
              <a:t>被调用。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定时器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sz="2800"/>
              <a:t>管理方式：</a:t>
            </a:r>
            <a:endParaRPr lang="zh-CN" altLang="en-US" sz="2800"/>
          </a:p>
          <a:p>
            <a:r>
              <a:rPr lang="en-US" altLang="zh-CN" sz="2800"/>
              <a:t>1</a:t>
            </a:r>
            <a:r>
              <a:rPr lang="zh-CN" altLang="en-US" sz="2800"/>
              <a:t>、小根堆管理。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1</a:t>
            </a:r>
            <a:r>
              <a:rPr lang="zh-CN" altLang="en-US" sz="1800">
                <a:sym typeface="+mn-ea"/>
              </a:rPr>
              <a:t>、优点：插入和删除元素的时间都是</a:t>
            </a:r>
            <a:r>
              <a:rPr lang="en-US" altLang="zh-CN" sz="1800">
                <a:sym typeface="+mn-ea"/>
              </a:rPr>
              <a:t>O</a:t>
            </a:r>
            <a:r>
              <a:rPr lang="zh-CN" altLang="en-US" sz="1800">
                <a:sym typeface="+mn-ea"/>
              </a:rPr>
              <a:t>(log</a:t>
            </a:r>
            <a:r>
              <a:rPr lang="en-US" altLang="zh-CN" sz="1800">
                <a:sym typeface="+mn-ea"/>
              </a:rPr>
              <a:t>N</a:t>
            </a:r>
            <a:r>
              <a:rPr lang="zh-CN" altLang="en-US" sz="1800">
                <a:sym typeface="+mn-ea"/>
              </a:rPr>
              <a:t>)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2</a:t>
            </a:r>
            <a:r>
              <a:rPr lang="zh-CN" altLang="en-US" sz="1800">
                <a:sym typeface="+mn-ea"/>
              </a:rPr>
              <a:t>、使用场景。定时器超时时长随机。</a:t>
            </a:r>
            <a:endParaRPr lang="zh-CN" altLang="en-US" sz="1800"/>
          </a:p>
          <a:p>
            <a:r>
              <a:rPr lang="en-US" altLang="zh-CN" sz="2800"/>
              <a:t>2</a:t>
            </a:r>
            <a:r>
              <a:rPr lang="zh-CN" altLang="en-US" sz="2800"/>
              <a:t>、通用超时管理。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使用时间：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1</a:t>
            </a:r>
            <a:r>
              <a:rPr lang="zh-CN" altLang="en-US" sz="2800"/>
              <a:t>、monotonic时间。boot启动后到现在的时间，用户是不能修改这个时间。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2</a:t>
            </a:r>
            <a:r>
              <a:rPr lang="zh-CN" altLang="en-US" sz="2800"/>
              <a:t>、</a:t>
            </a:r>
            <a:r>
              <a:rPr lang="en-US" altLang="zh-CN" sz="2800"/>
              <a:t>unix</a:t>
            </a:r>
            <a:r>
              <a:rPr lang="zh-CN" altLang="en-US" sz="2800"/>
              <a:t>时间。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定时器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sz="2800">
                <a:sym typeface="+mn-ea"/>
              </a:rPr>
              <a:t>处理过程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1</a:t>
            </a:r>
            <a:r>
              <a:rPr lang="zh-CN" altLang="en-US" sz="2800"/>
              <a:t>、event_add 将定时器添加到时间堆。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2</a:t>
            </a:r>
            <a:r>
              <a:rPr lang="zh-CN" altLang="en-US" sz="2800"/>
              <a:t>、timeout_next 取出时间堆中最小时间。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3</a:t>
            </a:r>
            <a:r>
              <a:rPr lang="zh-CN" altLang="en-US" sz="2800"/>
              <a:t>、evsel-&gt;dispatch(base, tv_p) 等待超时。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4</a:t>
            </a:r>
            <a:r>
              <a:rPr lang="zh-CN" altLang="en-US" sz="2800"/>
              <a:t>、timeout_process 把超时时间放入激活队列。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5</a:t>
            </a:r>
            <a:r>
              <a:rPr lang="zh-CN" altLang="en-US" sz="2800"/>
              <a:t>、如果设置EV_PERSIST，处理时间后通过event_persist_closure重新添加到时间堆。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定时器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>
                <a:sym typeface="+mn-ea"/>
              </a:rPr>
              <a:t>通用超时管理。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en-US" altLang="zh-CN" sz="2800"/>
              <a:t>1</a:t>
            </a:r>
            <a:r>
              <a:rPr lang="zh-CN" altLang="en-US" sz="2800"/>
              <a:t>、适用场景。存在大量相同超时时长。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2</a:t>
            </a:r>
            <a:r>
              <a:rPr lang="zh-CN" altLang="en-US" sz="2800"/>
              <a:t>、原理。相同超时时长的定时器必然依次激活，放入一个升序队列，每次只需检测第一个定时器即可。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3</a:t>
            </a:r>
            <a:r>
              <a:rPr lang="zh-CN" altLang="en-US" sz="2800"/>
              <a:t>、实现。同一超时时长队列添加一个超时</a:t>
            </a:r>
            <a:r>
              <a:rPr lang="en-US" altLang="zh-CN" sz="2800"/>
              <a:t>event</a:t>
            </a:r>
            <a:r>
              <a:rPr lang="zh-CN" altLang="en-US" sz="2800"/>
              <a:t>到时间堆，如该</a:t>
            </a:r>
            <a:r>
              <a:rPr lang="en-US" altLang="zh-CN" sz="2800"/>
              <a:t>event</a:t>
            </a:r>
            <a:r>
              <a:rPr lang="zh-CN" altLang="en-US" sz="2800"/>
              <a:t>超时，检测队列并激活超时事件。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evbuffer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结构体定义</a:t>
            </a:r>
            <a:endParaRPr lang="zh-CN" altLang="en-US" sz="2800"/>
          </a:p>
          <a:p>
            <a:r>
              <a:rPr lang="zh-CN" altLang="en-US" sz="2800"/>
              <a:t>存储结构：</a:t>
            </a:r>
            <a:endParaRPr lang="zh-CN" altLang="en-US" sz="2800"/>
          </a:p>
          <a:p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2708910"/>
            <a:ext cx="7723505" cy="37522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evbuffer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/>
              <a:t>操作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1</a:t>
            </a:r>
            <a:r>
              <a:rPr lang="zh-CN" altLang="en-US" sz="2800"/>
              <a:t>、evbuffer_chain_new 创建一个evbuffer_chain。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2</a:t>
            </a:r>
            <a:r>
              <a:rPr lang="zh-CN" altLang="en-US" sz="2800"/>
              <a:t>、evbuffer_add 在链表尾部添加数据。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    </a:t>
            </a:r>
            <a:r>
              <a:rPr lang="en-US" altLang="zh-CN" sz="2800"/>
              <a:t>A</a:t>
            </a:r>
            <a:r>
              <a:rPr lang="zh-CN" altLang="en-US" sz="2800"/>
              <a:t>、链表为空。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    B</a:t>
            </a:r>
            <a:r>
              <a:rPr lang="zh-CN" altLang="en-US" sz="2800"/>
              <a:t>、最后一个节点能放下本次插入数据。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    </a:t>
            </a:r>
            <a:r>
              <a:rPr lang="en-US" altLang="zh-CN" sz="2800"/>
              <a:t>C</a:t>
            </a:r>
            <a:r>
              <a:rPr lang="zh-CN" altLang="en-US" sz="2800"/>
              <a:t>、最后一个节点不能放下本次插入数据。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3</a:t>
            </a:r>
            <a:r>
              <a:rPr lang="zh-CN" altLang="en-US" sz="2800"/>
              <a:t>、读取数据 evbuffer_copyout和evbuffer_drain。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4</a:t>
            </a:r>
            <a:r>
              <a:rPr lang="zh-CN" altLang="en-US" sz="2800"/>
              <a:t>、evbuffer_pullup 指定数据在同一段内存。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5</a:t>
            </a:r>
            <a:r>
              <a:rPr lang="zh-CN" altLang="en-US" sz="2800"/>
              <a:t>、evbuffer_prepend在表头添加数据。</a:t>
            </a:r>
            <a:endParaRPr lang="zh-C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数据结构</a:t>
            </a:r>
            <a:endParaRPr lang="zh-CN" altLang="en-US"/>
          </a:p>
          <a:p>
            <a:r>
              <a:rPr lang="zh-CN" altLang="en-US"/>
              <a:t>事件循环</a:t>
            </a:r>
            <a:endParaRPr lang="zh-CN" altLang="en-US"/>
          </a:p>
          <a:p>
            <a:r>
              <a:rPr lang="en-US" altLang="zh-CN"/>
              <a:t>IO</a:t>
            </a:r>
            <a:r>
              <a:rPr lang="zh-CN" altLang="en-US"/>
              <a:t>事件</a:t>
            </a:r>
            <a:endParaRPr lang="zh-CN" altLang="en-US"/>
          </a:p>
          <a:p>
            <a:r>
              <a:rPr lang="zh-CN" altLang="en-US"/>
              <a:t>信号</a:t>
            </a:r>
            <a:endParaRPr lang="zh-CN" altLang="en-US"/>
          </a:p>
          <a:p>
            <a:r>
              <a:rPr lang="zh-CN" altLang="en-US"/>
              <a:t>定时器</a:t>
            </a:r>
            <a:endParaRPr lang="zh-CN" altLang="en-US"/>
          </a:p>
          <a:p>
            <a:r>
              <a:rPr lang="en-US" altLang="zh-CN"/>
              <a:t>evbuffer</a:t>
            </a:r>
            <a:endParaRPr lang="en-US" altLang="zh-CN"/>
          </a:p>
          <a:p>
            <a:r>
              <a:rPr lang="en-US" altLang="zh-CN"/>
              <a:t>bufferevent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bufferevent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封装</a:t>
            </a:r>
            <a:r>
              <a:rPr lang="en-US" altLang="zh-CN" sz="2800"/>
              <a:t>event</a:t>
            </a:r>
            <a:r>
              <a:rPr lang="zh-CN" altLang="en-US" sz="2800"/>
              <a:t>和</a:t>
            </a:r>
            <a:r>
              <a:rPr lang="en-US" altLang="zh-CN" sz="2800"/>
              <a:t>evbuffer</a:t>
            </a:r>
            <a:r>
              <a:rPr lang="zh-CN" altLang="en-US" sz="2800"/>
              <a:t>。</a:t>
            </a:r>
            <a:endParaRPr lang="zh-CN" altLang="en-US" sz="2800"/>
          </a:p>
          <a:p>
            <a:r>
              <a:rPr lang="zh-CN" altLang="en-US" sz="2800"/>
              <a:t>常用操作：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400"/>
              <a:t>1</a:t>
            </a:r>
            <a:r>
              <a:rPr lang="zh-CN" altLang="en-US" sz="2400"/>
              <a:t>、bufferevent_socket_new 建立</a:t>
            </a:r>
            <a:r>
              <a:rPr lang="en-US" altLang="zh-CN" sz="2400"/>
              <a:t>socket</a:t>
            </a:r>
            <a:r>
              <a:rPr lang="zh-CN" altLang="en-US" sz="2400"/>
              <a:t>类型</a:t>
            </a:r>
            <a:r>
              <a:rPr lang="zh-CN" altLang="en-US" sz="2400" dirty="0">
                <a:sym typeface="+mn-ea"/>
              </a:rPr>
              <a:t>bufferevent。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/>
              <a:t>2</a:t>
            </a:r>
            <a:r>
              <a:rPr lang="zh-CN" altLang="en-US" sz="2400"/>
              <a:t>、bufferevent_setcb 设置回调。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3</a:t>
            </a:r>
            <a:r>
              <a:rPr lang="zh-CN" altLang="en-US" sz="2400"/>
              <a:t>、bufferevent_enable 使</a:t>
            </a:r>
            <a:r>
              <a:rPr lang="en-US" altLang="zh-CN" sz="2400"/>
              <a:t>bufferevent</a:t>
            </a:r>
            <a:r>
              <a:rPr lang="zh-CN" altLang="en-US" sz="2400"/>
              <a:t>可以工作。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4</a:t>
            </a:r>
            <a:r>
              <a:rPr lang="zh-CN" altLang="en-US" sz="2400"/>
              <a:t>、bufferevent_set_timeouts</a:t>
            </a:r>
            <a:r>
              <a:rPr lang="zh-CN" altLang="en-US" sz="2400" b="1"/>
              <a:t> </a:t>
            </a:r>
            <a:r>
              <a:rPr lang="zh-CN" altLang="en-US" sz="2400"/>
              <a:t>设置读写超时。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THANKS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sz="2800"/>
              <a:t>event_base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作用：封装后端（</a:t>
            </a:r>
            <a:r>
              <a:rPr lang="en-US" altLang="zh-CN" sz="2800">
                <a:sym typeface="+mn-ea"/>
              </a:rPr>
              <a:t>select poll epoll</a:t>
            </a:r>
            <a:r>
              <a:rPr lang="zh-CN" altLang="en-US" sz="2800">
                <a:sym typeface="+mn-ea"/>
              </a:rPr>
              <a:t>）操作，存储事件循环相关变量。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lvl="0">
              <a:buNone/>
            </a:pPr>
            <a:r>
              <a:rPr lang="zh-CN" altLang="en-US" sz="2800" dirty="0">
                <a:sym typeface="+mn-ea"/>
              </a:rPr>
              <a:t>常用操作：</a:t>
            </a:r>
            <a:endParaRPr lang="zh-CN" altLang="en-US" sz="2800" dirty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>
              <a:buNone/>
            </a:pPr>
            <a:r>
              <a:rPr lang="en-US" altLang="zh-CN" sz="2800" err="1">
                <a:sym typeface="+mn-ea"/>
              </a:rPr>
              <a:t>event_base_new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选择合适后端</a:t>
            </a:r>
            <a:endParaRPr lang="zh-CN" altLang="en-US" sz="2800" dirty="0">
              <a:sym typeface="+mn-ea"/>
            </a:endParaRPr>
          </a:p>
          <a:p>
            <a:pPr lvl="0">
              <a:buNone/>
            </a:pPr>
            <a:r>
              <a:rPr lang="en-US" altLang="zh-CN" sz="2800" err="1">
                <a:sym typeface="+mn-ea"/>
              </a:rPr>
              <a:t>event_base_dispatch</a:t>
            </a:r>
            <a:r>
              <a:rPr lang="en-US" altLang="zh-CN" sz="2800">
                <a:sym typeface="+mn-ea"/>
              </a:rPr>
              <a:t>  </a:t>
            </a:r>
            <a:r>
              <a:rPr lang="zh-CN" altLang="en-US" sz="2800" dirty="0">
                <a:sym typeface="+mn-ea"/>
              </a:rPr>
              <a:t>启动循环</a:t>
            </a:r>
            <a:endParaRPr lang="zh-CN" altLang="en-US" sz="2800"/>
          </a:p>
          <a:p>
            <a:endParaRPr lang="en-US" altLang="zh-CN" sz="2800"/>
          </a:p>
          <a:p>
            <a:endParaRPr lang="en-US" altLang="zh-CN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>
                <a:sym typeface="+mn-ea"/>
              </a:rPr>
              <a:t>event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事件封装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zh-CN" altLang="en-US" sz="2800" dirty="0">
                <a:sym typeface="+mn-ea"/>
              </a:rPr>
              <a:t>常用操作：</a:t>
            </a:r>
            <a:endParaRPr lang="zh-CN" altLang="en-US" sz="2800"/>
          </a:p>
          <a:p>
            <a:pPr lvl="0">
              <a:buNone/>
            </a:pPr>
            <a:r>
              <a:rPr lang="en-US" altLang="zh-CN" sz="2800" err="1">
                <a:sym typeface="+mn-ea"/>
              </a:rPr>
              <a:t>event_new</a:t>
            </a:r>
            <a:r>
              <a:rPr lang="en-US" altLang="zh-CN" sz="2800">
                <a:sym typeface="+mn-ea"/>
              </a:rPr>
              <a:t>    </a:t>
            </a:r>
            <a:r>
              <a:rPr lang="zh-CN" altLang="en-US" sz="2800">
                <a:sym typeface="+mn-ea"/>
              </a:rPr>
              <a:t>新增事件</a:t>
            </a:r>
            <a:endParaRPr lang="zh-CN" altLang="en-US" sz="2800">
              <a:sym typeface="+mn-ea"/>
            </a:endParaRPr>
          </a:p>
          <a:p>
            <a:pPr lvl="0">
              <a:buNone/>
            </a:pPr>
            <a:r>
              <a:rPr lang="en-US" altLang="zh-CN" sz="2800" err="1">
                <a:sym typeface="+mn-ea"/>
              </a:rPr>
              <a:t>event_add     </a:t>
            </a:r>
            <a:r>
              <a:rPr lang="zh-CN" altLang="en-US" sz="2800" err="1">
                <a:sym typeface="+mn-ea"/>
              </a:rPr>
              <a:t>将事件加入到循环</a:t>
            </a:r>
            <a:endParaRPr lang="zh-CN" altLang="en-US" sz="2800" err="1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TAILQ_QUEUE队列</a:t>
            </a:r>
            <a:endParaRPr lang="zh-CN" altLang="en-US" sz="20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 sz="1600"/>
              <a:t>//</a:t>
            </a:r>
            <a:r>
              <a:rPr lang="zh-CN" altLang="en-US" sz="1600"/>
              <a:t>定义队列名称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#define TAILQ_HEAD(name, type)			\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struct name {					\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struct type *tqh_first;			\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struct type **tqh_last;			\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}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//</a:t>
            </a:r>
            <a:r>
              <a:rPr lang="zh-CN" altLang="en-US" sz="1600"/>
              <a:t>队列节点元素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#define TAILQ_ENTRY(type)						\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struct {								\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struct type *tqe_next;          /* next element */			\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struct type **tqe_prev;        /* address of previous next element */	\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}</a:t>
            </a:r>
            <a:endParaRPr lang="zh-CN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TAILQ_QUEUE队列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2348865"/>
            <a:ext cx="7628255" cy="35712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/>
              <a:t>event_signal_map</a:t>
            </a:r>
            <a:endParaRPr lang="zh-CN" altLang="en-US"/>
          </a:p>
          <a:p>
            <a:pPr marL="0" indent="0">
              <a:buNone/>
            </a:pPr>
            <a:r>
              <a:rPr lang="zh-CN" altLang="en-US" sz="1800"/>
              <a:t>作用：管理</a:t>
            </a:r>
            <a:r>
              <a:rPr lang="en-US" altLang="zh-CN" sz="1800"/>
              <a:t>fd</a:t>
            </a:r>
            <a:r>
              <a:rPr lang="zh-CN" altLang="en-US" sz="1800"/>
              <a:t>或信号</a:t>
            </a:r>
            <a:endParaRPr lang="zh-CN" altLang="en-US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400"/>
              <a:t>//TAILQ_HEAD (event_list, event); event_struct.h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struct event_list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{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struct event *tqh_first;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struct event **tqh_last;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};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struct evmap_signal {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struct event_list events;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};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struct event_signal_map {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/* An array of evmap_io * or of evmap_signal *; empty entries are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 * set to NULL. */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void **entries;   //二级指针，evmap_signal*数组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int nentries;      //元素个数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};</a:t>
            </a:r>
            <a:endParaRPr lang="zh-CN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124585"/>
            <a:ext cx="7329805" cy="55194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event_signal_map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 sz="2800"/>
              <a:t>1</a:t>
            </a:r>
            <a:r>
              <a:rPr lang="zh-CN" altLang="en-US" sz="2800"/>
              <a:t>、evmap_signal结构体是一个TAILQ_QUEUE队列</a:t>
            </a:r>
            <a:r>
              <a:rPr lang="en-US" altLang="zh-CN" sz="2800"/>
              <a:t>,同一个文件描述符fd或者信号值sig</a:t>
            </a:r>
            <a:r>
              <a:rPr lang="zh-CN" altLang="en-US" sz="2800"/>
              <a:t>通过</a:t>
            </a:r>
            <a:r>
              <a:rPr lang="en-US" altLang="zh-CN" sz="2800"/>
              <a:t>多次调用event_new、event_add函数</a:t>
            </a:r>
            <a:r>
              <a:rPr lang="zh-CN" altLang="en-US" sz="2800"/>
              <a:t>添加多个事件，</a:t>
            </a:r>
            <a:r>
              <a:rPr lang="en-US" altLang="zh-CN" sz="2800"/>
              <a:t>即存在一对多</a:t>
            </a:r>
            <a:r>
              <a:rPr lang="zh-CN" altLang="en-US" sz="2800"/>
              <a:t>关系</a:t>
            </a:r>
            <a:r>
              <a:rPr lang="en-US" altLang="zh-CN" sz="2800"/>
              <a:t>。</a:t>
            </a:r>
            <a:r>
              <a:rPr lang="zh-CN" altLang="en-US" sz="2800"/>
              <a:t>队列把多个事件连接起来</a:t>
            </a:r>
            <a:r>
              <a:rPr lang="en-US" altLang="zh-CN" sz="2800"/>
              <a:t>，方便管理。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2</a:t>
            </a:r>
            <a:r>
              <a:rPr lang="zh-CN" altLang="en-US" sz="2800"/>
              <a:t>、在</a:t>
            </a:r>
            <a:r>
              <a:rPr lang="en-US" altLang="zh-CN" sz="2800"/>
              <a:t>event_base</a:t>
            </a:r>
            <a:r>
              <a:rPr lang="zh-CN" altLang="en-US" sz="2800"/>
              <a:t>结构体中，信号和</a:t>
            </a:r>
            <a:r>
              <a:rPr lang="en-US" altLang="zh-CN" sz="2800"/>
              <a:t>IO</a:t>
            </a:r>
            <a:r>
              <a:rPr lang="zh-CN" altLang="en-US" sz="2800"/>
              <a:t>为两个分开的变量。</a:t>
            </a:r>
            <a:endParaRPr lang="zh-CN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2346</Words>
  <Application>Kingsoft Office WPP</Application>
  <PresentationFormat>全屏显示(4:3)</PresentationFormat>
  <Paragraphs>179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libevent源码分析</vt:lpstr>
      <vt:lpstr>PowerPoint 演示文稿</vt:lpstr>
      <vt:lpstr>数据结构</vt:lpstr>
      <vt:lpstr>PowerPoint 演示文稿</vt:lpstr>
      <vt:lpstr>数据结构</vt:lpstr>
      <vt:lpstr>数据结构</vt:lpstr>
      <vt:lpstr>数据结构</vt:lpstr>
      <vt:lpstr>数据结构</vt:lpstr>
      <vt:lpstr>数据结构</vt:lpstr>
      <vt:lpstr>事件循环</vt:lpstr>
      <vt:lpstr>事件循环</vt:lpstr>
      <vt:lpstr>事件循环</vt:lpstr>
      <vt:lpstr>信号</vt:lpstr>
      <vt:lpstr>信号</vt:lpstr>
      <vt:lpstr>定时器</vt:lpstr>
      <vt:lpstr>定时器</vt:lpstr>
      <vt:lpstr>定时器</vt:lpstr>
      <vt:lpstr>evbuffer</vt:lpstr>
      <vt:lpstr>evbuffer</vt:lpstr>
      <vt:lpstr>PowerPoint 演示文稿</vt:lpstr>
      <vt:lpstr>THANKS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雨林木风</dc:creator>
  <cp:lastModifiedBy>MichaelChen</cp:lastModifiedBy>
  <cp:revision>51</cp:revision>
  <dcterms:created xsi:type="dcterms:W3CDTF">2012-06-15T09:11:00Z</dcterms:created>
  <dcterms:modified xsi:type="dcterms:W3CDTF">2016-02-25T10:31:29Z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