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5" r:id="rId3"/>
    <p:sldId id="257" r:id="rId4"/>
    <p:sldId id="262" r:id="rId5"/>
    <p:sldId id="259" r:id="rId6"/>
    <p:sldId id="266" r:id="rId7"/>
    <p:sldId id="269" r:id="rId8"/>
    <p:sldId id="271" r:id="rId9"/>
    <p:sldId id="270" r:id="rId10"/>
    <p:sldId id="258" r:id="rId11"/>
    <p:sldId id="267" r:id="rId12"/>
    <p:sldId id="268" r:id="rId13"/>
    <p:sldId id="272" r:id="rId14"/>
    <p:sldId id="274" r:id="rId15"/>
    <p:sldId id="273" r:id="rId16"/>
    <p:sldId id="263" r:id="rId17"/>
    <p:sldId id="27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352E"/>
    <a:srgbClr val="79463D"/>
    <a:srgbClr val="466A4F"/>
    <a:srgbClr val="2C8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81933" autoAdjust="0"/>
  </p:normalViewPr>
  <p:slideViewPr>
    <p:cSldViewPr>
      <p:cViewPr varScale="1">
        <p:scale>
          <a:sx n="126" d="100"/>
          <a:sy n="126" d="100"/>
        </p:scale>
        <p:origin x="40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4DEBD-6509-4E12-AB57-9B822725F9CD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B44AB7D-3F3A-44EC-9A43-6005D2439270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86913159-3D62-4183-B779-2B1EAC35BCDF}" type="parTrans" cxnId="{49DB6047-899E-4138-90CA-EDA0237199FC}">
      <dgm:prSet/>
      <dgm:spPr/>
      <dgm:t>
        <a:bodyPr/>
        <a:lstStyle/>
        <a:p>
          <a:endParaRPr lang="en-GB"/>
        </a:p>
      </dgm:t>
    </dgm:pt>
    <dgm:pt modelId="{289C5C87-3C9E-42F1-9DE6-790826E88680}" type="sibTrans" cxnId="{49DB6047-899E-4138-90CA-EDA0237199FC}">
      <dgm:prSet/>
      <dgm:spPr/>
      <dgm:t>
        <a:bodyPr/>
        <a:lstStyle/>
        <a:p>
          <a:endParaRPr lang="en-GB"/>
        </a:p>
      </dgm:t>
    </dgm:pt>
    <dgm:pt modelId="{2FD60DBB-A705-4126-A2FA-DF116D5E3EBB}">
      <dgm:prSet phldrT="[Text]"/>
      <dgm:spPr/>
      <dgm:t>
        <a:bodyPr/>
        <a:lstStyle/>
        <a:p>
          <a:endParaRPr lang="en-GB"/>
        </a:p>
      </dgm:t>
    </dgm:pt>
    <dgm:pt modelId="{5A413EDC-C049-4126-A90B-F3BBBC9CFDBE}" type="parTrans" cxnId="{C0181435-A258-4468-BF5B-23E5B566924C}">
      <dgm:prSet/>
      <dgm:spPr/>
      <dgm:t>
        <a:bodyPr/>
        <a:lstStyle/>
        <a:p>
          <a:endParaRPr lang="en-GB"/>
        </a:p>
      </dgm:t>
    </dgm:pt>
    <dgm:pt modelId="{CCCCCB6F-05F3-45A0-A7B7-A5EE750327B4}" type="sibTrans" cxnId="{C0181435-A258-4468-BF5B-23E5B566924C}">
      <dgm:prSet/>
      <dgm:spPr/>
      <dgm:t>
        <a:bodyPr/>
        <a:lstStyle/>
        <a:p>
          <a:endParaRPr lang="en-GB"/>
        </a:p>
      </dgm:t>
    </dgm:pt>
    <dgm:pt modelId="{A0A57DBA-7739-4E8A-9947-15B01A137B0E}">
      <dgm:prSet phldrT="[Text]"/>
      <dgm:spPr/>
      <dgm:t>
        <a:bodyPr/>
        <a:lstStyle/>
        <a:p>
          <a:endParaRPr lang="en-GB" dirty="0"/>
        </a:p>
      </dgm:t>
    </dgm:pt>
    <dgm:pt modelId="{1B657305-1351-47F3-B0C8-E24BCC1BB3DF}" type="parTrans" cxnId="{6DC3BA05-609D-4368-A787-BF626EB4E0FF}">
      <dgm:prSet/>
      <dgm:spPr/>
      <dgm:t>
        <a:bodyPr/>
        <a:lstStyle/>
        <a:p>
          <a:endParaRPr lang="en-GB"/>
        </a:p>
      </dgm:t>
    </dgm:pt>
    <dgm:pt modelId="{6AE8AEE7-C7DA-484E-A13C-0E6D0FE4C646}" type="sibTrans" cxnId="{6DC3BA05-609D-4368-A787-BF626EB4E0FF}">
      <dgm:prSet/>
      <dgm:spPr/>
      <dgm:t>
        <a:bodyPr/>
        <a:lstStyle/>
        <a:p>
          <a:endParaRPr lang="en-GB"/>
        </a:p>
      </dgm:t>
    </dgm:pt>
    <dgm:pt modelId="{26C9C6A5-DA84-4745-BD47-7F76DD5654D0}">
      <dgm:prSet phldrT="[Text]"/>
      <dgm:spPr/>
      <dgm:t>
        <a:bodyPr/>
        <a:lstStyle/>
        <a:p>
          <a:endParaRPr lang="en-GB"/>
        </a:p>
      </dgm:t>
    </dgm:pt>
    <dgm:pt modelId="{A3D4907B-7502-49CA-8EDD-3516F1C04335}" type="parTrans" cxnId="{E4096788-465B-4F60-9402-FC2156DC1A6A}">
      <dgm:prSet/>
      <dgm:spPr/>
      <dgm:t>
        <a:bodyPr/>
        <a:lstStyle/>
        <a:p>
          <a:endParaRPr lang="en-GB"/>
        </a:p>
      </dgm:t>
    </dgm:pt>
    <dgm:pt modelId="{5DF7EC61-12DE-4446-BC5F-5C1F4771C06C}" type="sibTrans" cxnId="{E4096788-465B-4F60-9402-FC2156DC1A6A}">
      <dgm:prSet/>
      <dgm:spPr/>
      <dgm:t>
        <a:bodyPr/>
        <a:lstStyle/>
        <a:p>
          <a:endParaRPr lang="en-GB"/>
        </a:p>
      </dgm:t>
    </dgm:pt>
    <dgm:pt modelId="{49FD1919-4DB8-460D-94A6-72C670BC48BE}">
      <dgm:prSet phldrT="[Text]"/>
      <dgm:spPr/>
      <dgm:t>
        <a:bodyPr/>
        <a:lstStyle/>
        <a:p>
          <a:endParaRPr lang="en-GB"/>
        </a:p>
      </dgm:t>
    </dgm:pt>
    <dgm:pt modelId="{9DD9CC9C-AF58-464D-8E46-7E9AF6E2E91F}" type="parTrans" cxnId="{E4AFD881-8B50-4617-B826-7905A44DC725}">
      <dgm:prSet/>
      <dgm:spPr/>
      <dgm:t>
        <a:bodyPr/>
        <a:lstStyle/>
        <a:p>
          <a:endParaRPr lang="en-GB"/>
        </a:p>
      </dgm:t>
    </dgm:pt>
    <dgm:pt modelId="{305AE9BB-09A2-401A-9052-FF3A06193D31}" type="sibTrans" cxnId="{E4AFD881-8B50-4617-B826-7905A44DC725}">
      <dgm:prSet/>
      <dgm:spPr/>
      <dgm:t>
        <a:bodyPr/>
        <a:lstStyle/>
        <a:p>
          <a:endParaRPr lang="en-GB"/>
        </a:p>
      </dgm:t>
    </dgm:pt>
    <dgm:pt modelId="{D187CB9E-2F1C-4F14-BB07-4F42E3A4B87F}">
      <dgm:prSet phldrT="[Text]"/>
      <dgm:spPr/>
      <dgm:t>
        <a:bodyPr/>
        <a:lstStyle/>
        <a:p>
          <a:endParaRPr lang="en-GB"/>
        </a:p>
      </dgm:t>
    </dgm:pt>
    <dgm:pt modelId="{DDB8C042-D114-46A6-A137-945FF6A05839}" type="parTrans" cxnId="{2209A205-4A0F-454D-A3B0-1EA205D17606}">
      <dgm:prSet/>
      <dgm:spPr/>
      <dgm:t>
        <a:bodyPr/>
        <a:lstStyle/>
        <a:p>
          <a:endParaRPr lang="en-GB"/>
        </a:p>
      </dgm:t>
    </dgm:pt>
    <dgm:pt modelId="{233B1F5F-DFF8-42ED-9A18-25B77959F6A0}" type="sibTrans" cxnId="{2209A205-4A0F-454D-A3B0-1EA205D17606}">
      <dgm:prSet/>
      <dgm:spPr/>
      <dgm:t>
        <a:bodyPr/>
        <a:lstStyle/>
        <a:p>
          <a:endParaRPr lang="en-GB"/>
        </a:p>
      </dgm:t>
    </dgm:pt>
    <dgm:pt modelId="{30603071-C3B2-4E47-8CD4-8C7A9DAF7E35}">
      <dgm:prSet phldrT="[Text]"/>
      <dgm:spPr/>
      <dgm:t>
        <a:bodyPr/>
        <a:lstStyle/>
        <a:p>
          <a:endParaRPr lang="en-GB"/>
        </a:p>
      </dgm:t>
    </dgm:pt>
    <dgm:pt modelId="{D4B0BAA2-5901-4AEA-9364-0F56557D075C}" type="parTrans" cxnId="{F6A10D6A-7838-4D05-B5EB-987CAF4D02BC}">
      <dgm:prSet/>
      <dgm:spPr/>
      <dgm:t>
        <a:bodyPr/>
        <a:lstStyle/>
        <a:p>
          <a:endParaRPr lang="en-GB"/>
        </a:p>
      </dgm:t>
    </dgm:pt>
    <dgm:pt modelId="{6EDBE6B1-FA81-470F-8CCA-7C673CB5DFD0}" type="sibTrans" cxnId="{F6A10D6A-7838-4D05-B5EB-987CAF4D02BC}">
      <dgm:prSet/>
      <dgm:spPr/>
      <dgm:t>
        <a:bodyPr/>
        <a:lstStyle/>
        <a:p>
          <a:endParaRPr lang="en-GB"/>
        </a:p>
      </dgm:t>
    </dgm:pt>
    <dgm:pt modelId="{471DA2DD-01A2-41E3-A4EB-BECC26BCED78}">
      <dgm:prSet phldrT="[Text]"/>
      <dgm:spPr/>
      <dgm:t>
        <a:bodyPr/>
        <a:lstStyle/>
        <a:p>
          <a:endParaRPr lang="en-GB"/>
        </a:p>
      </dgm:t>
    </dgm:pt>
    <dgm:pt modelId="{7ECBC87E-0363-4BF8-B706-CED3B97E90A0}" type="parTrans" cxnId="{01D11E3A-8736-4BDA-ABC4-9C9EA6FC3CA9}">
      <dgm:prSet/>
      <dgm:spPr/>
      <dgm:t>
        <a:bodyPr/>
        <a:lstStyle/>
        <a:p>
          <a:endParaRPr lang="en-GB"/>
        </a:p>
      </dgm:t>
    </dgm:pt>
    <dgm:pt modelId="{9B963943-01A6-483C-9FE4-9EDC3A7DD337}" type="sibTrans" cxnId="{01D11E3A-8736-4BDA-ABC4-9C9EA6FC3CA9}">
      <dgm:prSet/>
      <dgm:spPr/>
      <dgm:t>
        <a:bodyPr/>
        <a:lstStyle/>
        <a:p>
          <a:endParaRPr lang="en-GB"/>
        </a:p>
      </dgm:t>
    </dgm:pt>
    <dgm:pt modelId="{5CD611C4-8F9F-4E0D-868A-2DEA676EF124}" type="pres">
      <dgm:prSet presAssocID="{3ED4DEBD-6509-4E12-AB57-9B822725F9C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15FF554-F0EE-4CFF-BDEA-F0A4877D9828}" type="pres">
      <dgm:prSet presAssocID="{3B44AB7D-3F3A-44EC-9A43-6005D2439270}" presName="composite" presStyleCnt="0"/>
      <dgm:spPr/>
    </dgm:pt>
    <dgm:pt modelId="{2942B502-0F71-446B-BE8B-2D723BD7709B}" type="pres">
      <dgm:prSet presAssocID="{3B44AB7D-3F3A-44EC-9A43-6005D2439270}" presName="Parent1" presStyleLbl="node1" presStyleIdx="0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793F60-C6B7-4442-BC2D-340E65B904C2}" type="pres">
      <dgm:prSet presAssocID="{3B44AB7D-3F3A-44EC-9A43-6005D2439270}" presName="Childtext1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20DD0-7EAF-4234-83DB-28BE69C1C21B}" type="pres">
      <dgm:prSet presAssocID="{3B44AB7D-3F3A-44EC-9A43-6005D2439270}" presName="BalanceSpacing" presStyleCnt="0"/>
      <dgm:spPr/>
    </dgm:pt>
    <dgm:pt modelId="{3D115DA9-FEBA-4C3B-B28E-C0C75AF6BF22}" type="pres">
      <dgm:prSet presAssocID="{3B44AB7D-3F3A-44EC-9A43-6005D2439270}" presName="BalanceSpacing1" presStyleCnt="0"/>
      <dgm:spPr/>
    </dgm:pt>
    <dgm:pt modelId="{3A2B8F1E-33EE-42C6-9123-550ED59F8F1E}" type="pres">
      <dgm:prSet presAssocID="{289C5C87-3C9E-42F1-9DE6-790826E88680}" presName="Accent1Text" presStyleLbl="node1" presStyleIdx="1" presStyleCnt="16"/>
      <dgm:spPr/>
      <dgm:t>
        <a:bodyPr/>
        <a:lstStyle/>
        <a:p>
          <a:endParaRPr lang="en-GB"/>
        </a:p>
      </dgm:t>
    </dgm:pt>
    <dgm:pt modelId="{B2C7A3B7-52F2-4353-A81F-48B7CF3EFC0C}" type="pres">
      <dgm:prSet presAssocID="{289C5C87-3C9E-42F1-9DE6-790826E88680}" presName="spaceBetweenRectangles" presStyleCnt="0"/>
      <dgm:spPr/>
    </dgm:pt>
    <dgm:pt modelId="{4448E48B-5E19-4CAA-A85D-D2B47198B007}" type="pres">
      <dgm:prSet presAssocID="{A0A57DBA-7739-4E8A-9947-15B01A137B0E}" presName="composite" presStyleCnt="0"/>
      <dgm:spPr/>
    </dgm:pt>
    <dgm:pt modelId="{C222416C-914B-43C3-981D-481B4146EAF7}" type="pres">
      <dgm:prSet presAssocID="{A0A57DBA-7739-4E8A-9947-15B01A137B0E}" presName="Parent1" presStyleLbl="node1" presStyleIdx="2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786327-A532-4037-AE7D-A2D6226A81C8}" type="pres">
      <dgm:prSet presAssocID="{A0A57DBA-7739-4E8A-9947-15B01A137B0E}" presName="Childtext1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44A3CBA-1019-4655-A4A6-D726BFA645A6}" type="pres">
      <dgm:prSet presAssocID="{A0A57DBA-7739-4E8A-9947-15B01A137B0E}" presName="BalanceSpacing" presStyleCnt="0"/>
      <dgm:spPr/>
    </dgm:pt>
    <dgm:pt modelId="{1DD92B38-B5AA-46E1-A7FC-87A325457694}" type="pres">
      <dgm:prSet presAssocID="{A0A57DBA-7739-4E8A-9947-15B01A137B0E}" presName="BalanceSpacing1" presStyleCnt="0"/>
      <dgm:spPr/>
    </dgm:pt>
    <dgm:pt modelId="{A897AD4D-B5B9-4AD0-AAE4-03BFF134DADF}" type="pres">
      <dgm:prSet presAssocID="{6AE8AEE7-C7DA-484E-A13C-0E6D0FE4C646}" presName="Accent1Text" presStyleLbl="node1" presStyleIdx="3" presStyleCnt="16"/>
      <dgm:spPr/>
      <dgm:t>
        <a:bodyPr/>
        <a:lstStyle/>
        <a:p>
          <a:endParaRPr lang="en-GB"/>
        </a:p>
      </dgm:t>
    </dgm:pt>
    <dgm:pt modelId="{525583C4-6BB5-444C-8D28-5FC33436BFB4}" type="pres">
      <dgm:prSet presAssocID="{6AE8AEE7-C7DA-484E-A13C-0E6D0FE4C646}" presName="spaceBetweenRectangles" presStyleCnt="0"/>
      <dgm:spPr/>
    </dgm:pt>
    <dgm:pt modelId="{35AEAEC9-6E4E-4D9F-A378-7B1E61389AFD}" type="pres">
      <dgm:prSet presAssocID="{26C9C6A5-DA84-4745-BD47-7F76DD5654D0}" presName="composite" presStyleCnt="0"/>
      <dgm:spPr/>
    </dgm:pt>
    <dgm:pt modelId="{639A8B8E-9CDA-4987-9F41-E3D3B6E00C27}" type="pres">
      <dgm:prSet presAssocID="{26C9C6A5-DA84-4745-BD47-7F76DD5654D0}" presName="Parent1" presStyleLbl="node1" presStyleIdx="4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F11BFB-A337-4E03-9BAB-277862ED9C60}" type="pres">
      <dgm:prSet presAssocID="{26C9C6A5-DA84-4745-BD47-7F76DD5654D0}" presName="Childtext1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162E26B-C504-4FC7-9C4C-FACB94A2E9F2}" type="pres">
      <dgm:prSet presAssocID="{26C9C6A5-DA84-4745-BD47-7F76DD5654D0}" presName="BalanceSpacing" presStyleCnt="0"/>
      <dgm:spPr/>
    </dgm:pt>
    <dgm:pt modelId="{A279842A-03CE-44BA-9C8C-045EF1760910}" type="pres">
      <dgm:prSet presAssocID="{26C9C6A5-DA84-4745-BD47-7F76DD5654D0}" presName="BalanceSpacing1" presStyleCnt="0"/>
      <dgm:spPr/>
    </dgm:pt>
    <dgm:pt modelId="{0C206FF7-35B8-4057-8517-1E29744A589A}" type="pres">
      <dgm:prSet presAssocID="{5DF7EC61-12DE-4446-BC5F-5C1F4771C06C}" presName="Accent1Text" presStyleLbl="node1" presStyleIdx="5" presStyleCnt="16"/>
      <dgm:spPr/>
      <dgm:t>
        <a:bodyPr/>
        <a:lstStyle/>
        <a:p>
          <a:endParaRPr lang="en-GB"/>
        </a:p>
      </dgm:t>
    </dgm:pt>
    <dgm:pt modelId="{A662D618-DD4E-45A4-8159-520C6CCDC542}" type="pres">
      <dgm:prSet presAssocID="{5DF7EC61-12DE-4446-BC5F-5C1F4771C06C}" presName="spaceBetweenRectangles" presStyleCnt="0"/>
      <dgm:spPr/>
    </dgm:pt>
    <dgm:pt modelId="{8CDB9A7D-67FE-4296-B1B1-A1613A201C42}" type="pres">
      <dgm:prSet presAssocID="{D187CB9E-2F1C-4F14-BB07-4F42E3A4B87F}" presName="composite" presStyleCnt="0"/>
      <dgm:spPr/>
    </dgm:pt>
    <dgm:pt modelId="{46A664DB-517C-4710-BC7B-04CF5BE2069F}" type="pres">
      <dgm:prSet presAssocID="{D187CB9E-2F1C-4F14-BB07-4F42E3A4B87F}" presName="Parent1" presStyleLbl="node1" presStyleIdx="6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8D0C15-3BF0-4CB9-91B6-2EF4AAA046DF}" type="pres">
      <dgm:prSet presAssocID="{D187CB9E-2F1C-4F14-BB07-4F42E3A4B87F}" presName="Childtext1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F192C50-463E-4CBB-87E8-227D4E6A8CBC}" type="pres">
      <dgm:prSet presAssocID="{D187CB9E-2F1C-4F14-BB07-4F42E3A4B87F}" presName="BalanceSpacing" presStyleCnt="0"/>
      <dgm:spPr/>
    </dgm:pt>
    <dgm:pt modelId="{D78BA602-96C1-4395-8EC8-67FEE15906E6}" type="pres">
      <dgm:prSet presAssocID="{D187CB9E-2F1C-4F14-BB07-4F42E3A4B87F}" presName="BalanceSpacing1" presStyleCnt="0"/>
      <dgm:spPr/>
    </dgm:pt>
    <dgm:pt modelId="{896E950A-1919-4053-9C02-06E26FBE2F04}" type="pres">
      <dgm:prSet presAssocID="{233B1F5F-DFF8-42ED-9A18-25B77959F6A0}" presName="Accent1Text" presStyleLbl="node1" presStyleIdx="7" presStyleCnt="16"/>
      <dgm:spPr/>
      <dgm:t>
        <a:bodyPr/>
        <a:lstStyle/>
        <a:p>
          <a:endParaRPr lang="en-GB"/>
        </a:p>
      </dgm:t>
    </dgm:pt>
    <dgm:pt modelId="{3B514571-ECCB-4764-B2A9-5CA5B41AAAB7}" type="pres">
      <dgm:prSet presAssocID="{233B1F5F-DFF8-42ED-9A18-25B77959F6A0}" presName="spaceBetweenRectangles" presStyleCnt="0"/>
      <dgm:spPr/>
    </dgm:pt>
    <dgm:pt modelId="{10A6566B-A7EC-4170-AD53-30C94BDF8023}" type="pres">
      <dgm:prSet presAssocID="{30603071-C3B2-4E47-8CD4-8C7A9DAF7E35}" presName="composite" presStyleCnt="0"/>
      <dgm:spPr/>
    </dgm:pt>
    <dgm:pt modelId="{AC5FEE11-D55D-4560-8421-46D8D35D15C0}" type="pres">
      <dgm:prSet presAssocID="{30603071-C3B2-4E47-8CD4-8C7A9DAF7E35}" presName="Parent1" presStyleLbl="node1" presStyleIdx="8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76E95D-752B-43DA-BA7D-E34976814D0D}" type="pres">
      <dgm:prSet presAssocID="{30603071-C3B2-4E47-8CD4-8C7A9DAF7E35}" presName="Childtext1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AA47045C-3991-47BC-A4F2-517A6DC5D289}" type="pres">
      <dgm:prSet presAssocID="{30603071-C3B2-4E47-8CD4-8C7A9DAF7E35}" presName="BalanceSpacing" presStyleCnt="0"/>
      <dgm:spPr/>
    </dgm:pt>
    <dgm:pt modelId="{C8A60EAF-FD4B-4067-85B8-A76D2B11A655}" type="pres">
      <dgm:prSet presAssocID="{30603071-C3B2-4E47-8CD4-8C7A9DAF7E35}" presName="BalanceSpacing1" presStyleCnt="0"/>
      <dgm:spPr/>
    </dgm:pt>
    <dgm:pt modelId="{AEC76A3E-0B54-401A-8DFF-A861BC8FBBEB}" type="pres">
      <dgm:prSet presAssocID="{6EDBE6B1-FA81-470F-8CCA-7C673CB5DFD0}" presName="Accent1Text" presStyleLbl="node1" presStyleIdx="9" presStyleCnt="16"/>
      <dgm:spPr/>
      <dgm:t>
        <a:bodyPr/>
        <a:lstStyle/>
        <a:p>
          <a:endParaRPr lang="en-GB"/>
        </a:p>
      </dgm:t>
    </dgm:pt>
    <dgm:pt modelId="{42D64E8A-3415-4F6C-B70C-3CD22AA8BE96}" type="pres">
      <dgm:prSet presAssocID="{6EDBE6B1-FA81-470F-8CCA-7C673CB5DFD0}" presName="spaceBetweenRectangles" presStyleCnt="0"/>
      <dgm:spPr/>
    </dgm:pt>
    <dgm:pt modelId="{F4721AB3-5BF8-4EC6-88F3-86B1366B7E4A}" type="pres">
      <dgm:prSet presAssocID="{471DA2DD-01A2-41E3-A4EB-BECC26BCED78}" presName="composite" presStyleCnt="0"/>
      <dgm:spPr/>
    </dgm:pt>
    <dgm:pt modelId="{16B65E47-6118-4FBB-9551-8C2A8B987B4B}" type="pres">
      <dgm:prSet presAssocID="{471DA2DD-01A2-41E3-A4EB-BECC26BCED78}" presName="Parent1" presStyleLbl="node1" presStyleIdx="10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ECE069-679B-4A9D-B444-A841D174A3F2}" type="pres">
      <dgm:prSet presAssocID="{471DA2DD-01A2-41E3-A4EB-BECC26BCED78}" presName="Childtext1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53C5BB09-5086-4962-9C13-6145B206671B}" type="pres">
      <dgm:prSet presAssocID="{471DA2DD-01A2-41E3-A4EB-BECC26BCED78}" presName="BalanceSpacing" presStyleCnt="0"/>
      <dgm:spPr/>
    </dgm:pt>
    <dgm:pt modelId="{3041A99D-842D-4983-8D85-EEE4640DECA9}" type="pres">
      <dgm:prSet presAssocID="{471DA2DD-01A2-41E3-A4EB-BECC26BCED78}" presName="BalanceSpacing1" presStyleCnt="0"/>
      <dgm:spPr/>
    </dgm:pt>
    <dgm:pt modelId="{09FE3FAE-A935-43E8-9B04-04540A8AACCE}" type="pres">
      <dgm:prSet presAssocID="{9B963943-01A6-483C-9FE4-9EDC3A7DD337}" presName="Accent1Text" presStyleLbl="node1" presStyleIdx="11" presStyleCnt="16"/>
      <dgm:spPr/>
      <dgm:t>
        <a:bodyPr/>
        <a:lstStyle/>
        <a:p>
          <a:endParaRPr lang="en-GB"/>
        </a:p>
      </dgm:t>
    </dgm:pt>
    <dgm:pt modelId="{6CECF9C4-BFDB-42DA-9159-5DF257A5114C}" type="pres">
      <dgm:prSet presAssocID="{9B963943-01A6-483C-9FE4-9EDC3A7DD337}" presName="spaceBetweenRectangles" presStyleCnt="0"/>
      <dgm:spPr/>
    </dgm:pt>
    <dgm:pt modelId="{28AB5B82-DD43-4022-AFC5-3190C3C480AD}" type="pres">
      <dgm:prSet presAssocID="{2FD60DBB-A705-4126-A2FA-DF116D5E3EBB}" presName="composite" presStyleCnt="0"/>
      <dgm:spPr/>
    </dgm:pt>
    <dgm:pt modelId="{E95D53F9-37E0-4DC3-BB5F-54DA24BEDF6A}" type="pres">
      <dgm:prSet presAssocID="{2FD60DBB-A705-4126-A2FA-DF116D5E3EBB}" presName="Parent1" presStyleLbl="node1" presStyleIdx="12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B258BD-2138-49C5-AB58-D88A736A0BB2}" type="pres">
      <dgm:prSet presAssocID="{2FD60DBB-A705-4126-A2FA-DF116D5E3EBB}" presName="Childtext1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6292DCA-48B6-4B55-87A0-CFBA9EDEADC0}" type="pres">
      <dgm:prSet presAssocID="{2FD60DBB-A705-4126-A2FA-DF116D5E3EBB}" presName="BalanceSpacing" presStyleCnt="0"/>
      <dgm:spPr/>
    </dgm:pt>
    <dgm:pt modelId="{848D9AB9-9CCB-419A-B7B0-5F308B3832D4}" type="pres">
      <dgm:prSet presAssocID="{2FD60DBB-A705-4126-A2FA-DF116D5E3EBB}" presName="BalanceSpacing1" presStyleCnt="0"/>
      <dgm:spPr/>
    </dgm:pt>
    <dgm:pt modelId="{8596BBBE-E111-4BF3-AF4C-303282ADE3F1}" type="pres">
      <dgm:prSet presAssocID="{CCCCCB6F-05F3-45A0-A7B7-A5EE750327B4}" presName="Accent1Text" presStyleLbl="node1" presStyleIdx="13" presStyleCnt="16"/>
      <dgm:spPr/>
      <dgm:t>
        <a:bodyPr/>
        <a:lstStyle/>
        <a:p>
          <a:endParaRPr lang="en-GB"/>
        </a:p>
      </dgm:t>
    </dgm:pt>
    <dgm:pt modelId="{2DA34FA8-5FCD-443B-96E0-B931AF2E8185}" type="pres">
      <dgm:prSet presAssocID="{CCCCCB6F-05F3-45A0-A7B7-A5EE750327B4}" presName="spaceBetweenRectangles" presStyleCnt="0"/>
      <dgm:spPr/>
    </dgm:pt>
    <dgm:pt modelId="{A1BB41A0-3D1A-47F0-BBFB-C7F6B4688C4C}" type="pres">
      <dgm:prSet presAssocID="{49FD1919-4DB8-460D-94A6-72C670BC48BE}" presName="composite" presStyleCnt="0"/>
      <dgm:spPr/>
    </dgm:pt>
    <dgm:pt modelId="{DB45C993-64BB-4823-A4A3-E1E21AB2AE53}" type="pres">
      <dgm:prSet presAssocID="{49FD1919-4DB8-460D-94A6-72C670BC48BE}" presName="Parent1" presStyleLbl="node1" presStyleIdx="14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E0D811-AF0C-474C-AE3C-E5707F699797}" type="pres">
      <dgm:prSet presAssocID="{49FD1919-4DB8-460D-94A6-72C670BC48BE}" presName="Childtext1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DEA9FEFF-F3FF-4041-89BC-2AD1A227AE70}" type="pres">
      <dgm:prSet presAssocID="{49FD1919-4DB8-460D-94A6-72C670BC48BE}" presName="BalanceSpacing" presStyleCnt="0"/>
      <dgm:spPr/>
    </dgm:pt>
    <dgm:pt modelId="{B1FDA1C4-3223-4F00-81F7-D03278C70B55}" type="pres">
      <dgm:prSet presAssocID="{49FD1919-4DB8-460D-94A6-72C670BC48BE}" presName="BalanceSpacing1" presStyleCnt="0"/>
      <dgm:spPr/>
    </dgm:pt>
    <dgm:pt modelId="{6F20797D-22FD-4603-9E08-B2B9F6F8CB89}" type="pres">
      <dgm:prSet presAssocID="{305AE9BB-09A2-401A-9052-FF3A06193D31}" presName="Accent1Text" presStyleLbl="node1" presStyleIdx="15" presStyleCnt="16"/>
      <dgm:spPr/>
      <dgm:t>
        <a:bodyPr/>
        <a:lstStyle/>
        <a:p>
          <a:endParaRPr lang="en-GB"/>
        </a:p>
      </dgm:t>
    </dgm:pt>
  </dgm:ptLst>
  <dgm:cxnLst>
    <dgm:cxn modelId="{097F950F-7D3D-4881-8EF7-6A150E2AE99B}" type="presOf" srcId="{6AE8AEE7-C7DA-484E-A13C-0E6D0FE4C646}" destId="{A897AD4D-B5B9-4AD0-AAE4-03BFF134DADF}" srcOrd="0" destOrd="0" presId="urn:microsoft.com/office/officeart/2008/layout/AlternatingHexagons"/>
    <dgm:cxn modelId="{D0EA59C9-2532-47F5-8CBE-7ACCF6070817}" type="presOf" srcId="{26C9C6A5-DA84-4745-BD47-7F76DD5654D0}" destId="{639A8B8E-9CDA-4987-9F41-E3D3B6E00C27}" srcOrd="0" destOrd="0" presId="urn:microsoft.com/office/officeart/2008/layout/AlternatingHexagons"/>
    <dgm:cxn modelId="{CEF2D7FE-7986-40AB-B9C7-ECA469CE2DAD}" type="presOf" srcId="{3ED4DEBD-6509-4E12-AB57-9B822725F9CD}" destId="{5CD611C4-8F9F-4E0D-868A-2DEA676EF124}" srcOrd="0" destOrd="0" presId="urn:microsoft.com/office/officeart/2008/layout/AlternatingHexagons"/>
    <dgm:cxn modelId="{78F1DAE6-02B1-4940-B08F-8D405CFD17AA}" type="presOf" srcId="{2FD60DBB-A705-4126-A2FA-DF116D5E3EBB}" destId="{E95D53F9-37E0-4DC3-BB5F-54DA24BEDF6A}" srcOrd="0" destOrd="0" presId="urn:microsoft.com/office/officeart/2008/layout/AlternatingHexagons"/>
    <dgm:cxn modelId="{905F13FD-1E61-4606-97B6-D74AB345387E}" type="presOf" srcId="{3B44AB7D-3F3A-44EC-9A43-6005D2439270}" destId="{2942B502-0F71-446B-BE8B-2D723BD7709B}" srcOrd="0" destOrd="0" presId="urn:microsoft.com/office/officeart/2008/layout/AlternatingHexagons"/>
    <dgm:cxn modelId="{01D11E3A-8736-4BDA-ABC4-9C9EA6FC3CA9}" srcId="{3ED4DEBD-6509-4E12-AB57-9B822725F9CD}" destId="{471DA2DD-01A2-41E3-A4EB-BECC26BCED78}" srcOrd="5" destOrd="0" parTransId="{7ECBC87E-0363-4BF8-B706-CED3B97E90A0}" sibTransId="{9B963943-01A6-483C-9FE4-9EDC3A7DD337}"/>
    <dgm:cxn modelId="{B536ED42-E5C3-4322-8944-B8F88E099CEF}" type="presOf" srcId="{233B1F5F-DFF8-42ED-9A18-25B77959F6A0}" destId="{896E950A-1919-4053-9C02-06E26FBE2F04}" srcOrd="0" destOrd="0" presId="urn:microsoft.com/office/officeart/2008/layout/AlternatingHexagons"/>
    <dgm:cxn modelId="{1184904C-6D42-42C0-B734-F07B7CEAEF30}" type="presOf" srcId="{49FD1919-4DB8-460D-94A6-72C670BC48BE}" destId="{DB45C993-64BB-4823-A4A3-E1E21AB2AE53}" srcOrd="0" destOrd="0" presId="urn:microsoft.com/office/officeart/2008/layout/AlternatingHexagons"/>
    <dgm:cxn modelId="{22F4161A-0C7A-43C6-B4A1-2E7FCB377574}" type="presOf" srcId="{6EDBE6B1-FA81-470F-8CCA-7C673CB5DFD0}" destId="{AEC76A3E-0B54-401A-8DFF-A861BC8FBBEB}" srcOrd="0" destOrd="0" presId="urn:microsoft.com/office/officeart/2008/layout/AlternatingHexagons"/>
    <dgm:cxn modelId="{A8E5743E-40D3-4626-B383-585D28BD273E}" type="presOf" srcId="{CCCCCB6F-05F3-45A0-A7B7-A5EE750327B4}" destId="{8596BBBE-E111-4BF3-AF4C-303282ADE3F1}" srcOrd="0" destOrd="0" presId="urn:microsoft.com/office/officeart/2008/layout/AlternatingHexagons"/>
    <dgm:cxn modelId="{F6A10D6A-7838-4D05-B5EB-987CAF4D02BC}" srcId="{3ED4DEBD-6509-4E12-AB57-9B822725F9CD}" destId="{30603071-C3B2-4E47-8CD4-8C7A9DAF7E35}" srcOrd="4" destOrd="0" parTransId="{D4B0BAA2-5901-4AEA-9364-0F56557D075C}" sibTransId="{6EDBE6B1-FA81-470F-8CCA-7C673CB5DFD0}"/>
    <dgm:cxn modelId="{9259EC3D-6495-4FC8-A25C-BEAAE61BB3AF}" type="presOf" srcId="{9B963943-01A6-483C-9FE4-9EDC3A7DD337}" destId="{09FE3FAE-A935-43E8-9B04-04540A8AACCE}" srcOrd="0" destOrd="0" presId="urn:microsoft.com/office/officeart/2008/layout/AlternatingHexagons"/>
    <dgm:cxn modelId="{4D0BFAFC-FA3A-445C-B3C7-18C8533D0A49}" type="presOf" srcId="{A0A57DBA-7739-4E8A-9947-15B01A137B0E}" destId="{C222416C-914B-43C3-981D-481B4146EAF7}" srcOrd="0" destOrd="0" presId="urn:microsoft.com/office/officeart/2008/layout/AlternatingHexagons"/>
    <dgm:cxn modelId="{4FECB237-4B9A-43A7-AFB5-5D574F1F1575}" type="presOf" srcId="{5DF7EC61-12DE-4446-BC5F-5C1F4771C06C}" destId="{0C206FF7-35B8-4057-8517-1E29744A589A}" srcOrd="0" destOrd="0" presId="urn:microsoft.com/office/officeart/2008/layout/AlternatingHexagons"/>
    <dgm:cxn modelId="{6DC3BA05-609D-4368-A787-BF626EB4E0FF}" srcId="{3ED4DEBD-6509-4E12-AB57-9B822725F9CD}" destId="{A0A57DBA-7739-4E8A-9947-15B01A137B0E}" srcOrd="1" destOrd="0" parTransId="{1B657305-1351-47F3-B0C8-E24BCC1BB3DF}" sibTransId="{6AE8AEE7-C7DA-484E-A13C-0E6D0FE4C646}"/>
    <dgm:cxn modelId="{052EF939-83B1-44C8-98B1-5DE5CA518299}" type="presOf" srcId="{305AE9BB-09A2-401A-9052-FF3A06193D31}" destId="{6F20797D-22FD-4603-9E08-B2B9F6F8CB89}" srcOrd="0" destOrd="0" presId="urn:microsoft.com/office/officeart/2008/layout/AlternatingHexagons"/>
    <dgm:cxn modelId="{77166A9F-7C55-42FE-AF64-D6A4CF58D819}" type="presOf" srcId="{D187CB9E-2F1C-4F14-BB07-4F42E3A4B87F}" destId="{46A664DB-517C-4710-BC7B-04CF5BE2069F}" srcOrd="0" destOrd="0" presId="urn:microsoft.com/office/officeart/2008/layout/AlternatingHexagons"/>
    <dgm:cxn modelId="{82FE846E-650F-413A-A666-97A47F16195C}" type="presOf" srcId="{30603071-C3B2-4E47-8CD4-8C7A9DAF7E35}" destId="{AC5FEE11-D55D-4560-8421-46D8D35D15C0}" srcOrd="0" destOrd="0" presId="urn:microsoft.com/office/officeart/2008/layout/AlternatingHexagons"/>
    <dgm:cxn modelId="{F4861FE7-8853-4462-882E-C576F78E9753}" type="presOf" srcId="{471DA2DD-01A2-41E3-A4EB-BECC26BCED78}" destId="{16B65E47-6118-4FBB-9551-8C2A8B987B4B}" srcOrd="0" destOrd="0" presId="urn:microsoft.com/office/officeart/2008/layout/AlternatingHexagons"/>
    <dgm:cxn modelId="{49DB6047-899E-4138-90CA-EDA0237199FC}" srcId="{3ED4DEBD-6509-4E12-AB57-9B822725F9CD}" destId="{3B44AB7D-3F3A-44EC-9A43-6005D2439270}" srcOrd="0" destOrd="0" parTransId="{86913159-3D62-4183-B779-2B1EAC35BCDF}" sibTransId="{289C5C87-3C9E-42F1-9DE6-790826E88680}"/>
    <dgm:cxn modelId="{E4AFD881-8B50-4617-B826-7905A44DC725}" srcId="{3ED4DEBD-6509-4E12-AB57-9B822725F9CD}" destId="{49FD1919-4DB8-460D-94A6-72C670BC48BE}" srcOrd="7" destOrd="0" parTransId="{9DD9CC9C-AF58-464D-8E46-7E9AF6E2E91F}" sibTransId="{305AE9BB-09A2-401A-9052-FF3A06193D31}"/>
    <dgm:cxn modelId="{8B2E95C4-662E-459D-8A10-7226DFFC4762}" type="presOf" srcId="{289C5C87-3C9E-42F1-9DE6-790826E88680}" destId="{3A2B8F1E-33EE-42C6-9123-550ED59F8F1E}" srcOrd="0" destOrd="0" presId="urn:microsoft.com/office/officeart/2008/layout/AlternatingHexagons"/>
    <dgm:cxn modelId="{E4096788-465B-4F60-9402-FC2156DC1A6A}" srcId="{3ED4DEBD-6509-4E12-AB57-9B822725F9CD}" destId="{26C9C6A5-DA84-4745-BD47-7F76DD5654D0}" srcOrd="2" destOrd="0" parTransId="{A3D4907B-7502-49CA-8EDD-3516F1C04335}" sibTransId="{5DF7EC61-12DE-4446-BC5F-5C1F4771C06C}"/>
    <dgm:cxn modelId="{C0181435-A258-4468-BF5B-23E5B566924C}" srcId="{3ED4DEBD-6509-4E12-AB57-9B822725F9CD}" destId="{2FD60DBB-A705-4126-A2FA-DF116D5E3EBB}" srcOrd="6" destOrd="0" parTransId="{5A413EDC-C049-4126-A90B-F3BBBC9CFDBE}" sibTransId="{CCCCCB6F-05F3-45A0-A7B7-A5EE750327B4}"/>
    <dgm:cxn modelId="{2209A205-4A0F-454D-A3B0-1EA205D17606}" srcId="{3ED4DEBD-6509-4E12-AB57-9B822725F9CD}" destId="{D187CB9E-2F1C-4F14-BB07-4F42E3A4B87F}" srcOrd="3" destOrd="0" parTransId="{DDB8C042-D114-46A6-A137-945FF6A05839}" sibTransId="{233B1F5F-DFF8-42ED-9A18-25B77959F6A0}"/>
    <dgm:cxn modelId="{2EDD4789-6ABF-416C-B859-D76666C9C53E}" type="presParOf" srcId="{5CD611C4-8F9F-4E0D-868A-2DEA676EF124}" destId="{B15FF554-F0EE-4CFF-BDEA-F0A4877D9828}" srcOrd="0" destOrd="0" presId="urn:microsoft.com/office/officeart/2008/layout/AlternatingHexagons"/>
    <dgm:cxn modelId="{8E1D07E7-B4C8-4E28-9185-753B56A24314}" type="presParOf" srcId="{B15FF554-F0EE-4CFF-BDEA-F0A4877D9828}" destId="{2942B502-0F71-446B-BE8B-2D723BD7709B}" srcOrd="0" destOrd="0" presId="urn:microsoft.com/office/officeart/2008/layout/AlternatingHexagons"/>
    <dgm:cxn modelId="{E8FCC7BC-4631-4DEF-9F79-6FFA5042283B}" type="presParOf" srcId="{B15FF554-F0EE-4CFF-BDEA-F0A4877D9828}" destId="{5F793F60-C6B7-4442-BC2D-340E65B904C2}" srcOrd="1" destOrd="0" presId="urn:microsoft.com/office/officeart/2008/layout/AlternatingHexagons"/>
    <dgm:cxn modelId="{C86B5A9E-52B0-4EBC-B2C4-42EFDF8246EC}" type="presParOf" srcId="{B15FF554-F0EE-4CFF-BDEA-F0A4877D9828}" destId="{C4F20DD0-7EAF-4234-83DB-28BE69C1C21B}" srcOrd="2" destOrd="0" presId="urn:microsoft.com/office/officeart/2008/layout/AlternatingHexagons"/>
    <dgm:cxn modelId="{4003A2DB-521A-4308-BD2C-EB62D271FEEB}" type="presParOf" srcId="{B15FF554-F0EE-4CFF-BDEA-F0A4877D9828}" destId="{3D115DA9-FEBA-4C3B-B28E-C0C75AF6BF22}" srcOrd="3" destOrd="0" presId="urn:microsoft.com/office/officeart/2008/layout/AlternatingHexagons"/>
    <dgm:cxn modelId="{20CD65D3-F624-4984-934A-C05BA6D6BA4D}" type="presParOf" srcId="{B15FF554-F0EE-4CFF-BDEA-F0A4877D9828}" destId="{3A2B8F1E-33EE-42C6-9123-550ED59F8F1E}" srcOrd="4" destOrd="0" presId="urn:microsoft.com/office/officeart/2008/layout/AlternatingHexagons"/>
    <dgm:cxn modelId="{BD3250CF-BB67-4700-89D0-9CB11E3CD6C9}" type="presParOf" srcId="{5CD611C4-8F9F-4E0D-868A-2DEA676EF124}" destId="{B2C7A3B7-52F2-4353-A81F-48B7CF3EFC0C}" srcOrd="1" destOrd="0" presId="urn:microsoft.com/office/officeart/2008/layout/AlternatingHexagons"/>
    <dgm:cxn modelId="{5A293889-8E94-4747-BB03-E2352FC06B19}" type="presParOf" srcId="{5CD611C4-8F9F-4E0D-868A-2DEA676EF124}" destId="{4448E48B-5E19-4CAA-A85D-D2B47198B007}" srcOrd="2" destOrd="0" presId="urn:microsoft.com/office/officeart/2008/layout/AlternatingHexagons"/>
    <dgm:cxn modelId="{6038A60F-F66D-4CD1-8032-7323AF0C92E3}" type="presParOf" srcId="{4448E48B-5E19-4CAA-A85D-D2B47198B007}" destId="{C222416C-914B-43C3-981D-481B4146EAF7}" srcOrd="0" destOrd="0" presId="urn:microsoft.com/office/officeart/2008/layout/AlternatingHexagons"/>
    <dgm:cxn modelId="{33739BD6-6619-4D33-A259-5E423B760288}" type="presParOf" srcId="{4448E48B-5E19-4CAA-A85D-D2B47198B007}" destId="{07786327-A532-4037-AE7D-A2D6226A81C8}" srcOrd="1" destOrd="0" presId="urn:microsoft.com/office/officeart/2008/layout/AlternatingHexagons"/>
    <dgm:cxn modelId="{1707B833-4735-4C8D-BF77-8C109E43A044}" type="presParOf" srcId="{4448E48B-5E19-4CAA-A85D-D2B47198B007}" destId="{144A3CBA-1019-4655-A4A6-D726BFA645A6}" srcOrd="2" destOrd="0" presId="urn:microsoft.com/office/officeart/2008/layout/AlternatingHexagons"/>
    <dgm:cxn modelId="{FD6C0D3C-35E6-4FFA-AC26-933060D2D998}" type="presParOf" srcId="{4448E48B-5E19-4CAA-A85D-D2B47198B007}" destId="{1DD92B38-B5AA-46E1-A7FC-87A325457694}" srcOrd="3" destOrd="0" presId="urn:microsoft.com/office/officeart/2008/layout/AlternatingHexagons"/>
    <dgm:cxn modelId="{3D31FF5C-5C9A-455B-873B-3B475856B781}" type="presParOf" srcId="{4448E48B-5E19-4CAA-A85D-D2B47198B007}" destId="{A897AD4D-B5B9-4AD0-AAE4-03BFF134DADF}" srcOrd="4" destOrd="0" presId="urn:microsoft.com/office/officeart/2008/layout/AlternatingHexagons"/>
    <dgm:cxn modelId="{C8114E32-C3DE-4966-A495-4A583C6D4C8E}" type="presParOf" srcId="{5CD611C4-8F9F-4E0D-868A-2DEA676EF124}" destId="{525583C4-6BB5-444C-8D28-5FC33436BFB4}" srcOrd="3" destOrd="0" presId="urn:microsoft.com/office/officeart/2008/layout/AlternatingHexagons"/>
    <dgm:cxn modelId="{91A8C145-A288-492A-97F2-BE5A437B3C3C}" type="presParOf" srcId="{5CD611C4-8F9F-4E0D-868A-2DEA676EF124}" destId="{35AEAEC9-6E4E-4D9F-A378-7B1E61389AFD}" srcOrd="4" destOrd="0" presId="urn:microsoft.com/office/officeart/2008/layout/AlternatingHexagons"/>
    <dgm:cxn modelId="{66E92F5B-5C27-463E-A6D2-8481530CBC7B}" type="presParOf" srcId="{35AEAEC9-6E4E-4D9F-A378-7B1E61389AFD}" destId="{639A8B8E-9CDA-4987-9F41-E3D3B6E00C27}" srcOrd="0" destOrd="0" presId="urn:microsoft.com/office/officeart/2008/layout/AlternatingHexagons"/>
    <dgm:cxn modelId="{22482BFC-0FC9-413D-8873-5B4174298D24}" type="presParOf" srcId="{35AEAEC9-6E4E-4D9F-A378-7B1E61389AFD}" destId="{3FF11BFB-A337-4E03-9BAB-277862ED9C60}" srcOrd="1" destOrd="0" presId="urn:microsoft.com/office/officeart/2008/layout/AlternatingHexagons"/>
    <dgm:cxn modelId="{98B818CA-4165-4E6B-ABFC-DB62F7641D33}" type="presParOf" srcId="{35AEAEC9-6E4E-4D9F-A378-7B1E61389AFD}" destId="{6162E26B-C504-4FC7-9C4C-FACB94A2E9F2}" srcOrd="2" destOrd="0" presId="urn:microsoft.com/office/officeart/2008/layout/AlternatingHexagons"/>
    <dgm:cxn modelId="{CB577C1C-BB40-493D-8577-4FBD48502064}" type="presParOf" srcId="{35AEAEC9-6E4E-4D9F-A378-7B1E61389AFD}" destId="{A279842A-03CE-44BA-9C8C-045EF1760910}" srcOrd="3" destOrd="0" presId="urn:microsoft.com/office/officeart/2008/layout/AlternatingHexagons"/>
    <dgm:cxn modelId="{E2E417B9-4CF8-440C-A8C3-B949E171DF19}" type="presParOf" srcId="{35AEAEC9-6E4E-4D9F-A378-7B1E61389AFD}" destId="{0C206FF7-35B8-4057-8517-1E29744A589A}" srcOrd="4" destOrd="0" presId="urn:microsoft.com/office/officeart/2008/layout/AlternatingHexagons"/>
    <dgm:cxn modelId="{5C660257-9C61-422C-8DEB-7CA5238D9A78}" type="presParOf" srcId="{5CD611C4-8F9F-4E0D-868A-2DEA676EF124}" destId="{A662D618-DD4E-45A4-8159-520C6CCDC542}" srcOrd="5" destOrd="0" presId="urn:microsoft.com/office/officeart/2008/layout/AlternatingHexagons"/>
    <dgm:cxn modelId="{E320CB90-0420-4125-87C1-5528E94ACB0A}" type="presParOf" srcId="{5CD611C4-8F9F-4E0D-868A-2DEA676EF124}" destId="{8CDB9A7D-67FE-4296-B1B1-A1613A201C42}" srcOrd="6" destOrd="0" presId="urn:microsoft.com/office/officeart/2008/layout/AlternatingHexagons"/>
    <dgm:cxn modelId="{41CEE09B-7DDC-4A3B-B321-41E3A579E768}" type="presParOf" srcId="{8CDB9A7D-67FE-4296-B1B1-A1613A201C42}" destId="{46A664DB-517C-4710-BC7B-04CF5BE2069F}" srcOrd="0" destOrd="0" presId="urn:microsoft.com/office/officeart/2008/layout/AlternatingHexagons"/>
    <dgm:cxn modelId="{2C79D005-C554-4E85-9293-BBE58F2D01ED}" type="presParOf" srcId="{8CDB9A7D-67FE-4296-B1B1-A1613A201C42}" destId="{868D0C15-3BF0-4CB9-91B6-2EF4AAA046DF}" srcOrd="1" destOrd="0" presId="urn:microsoft.com/office/officeart/2008/layout/AlternatingHexagons"/>
    <dgm:cxn modelId="{0E86CDC3-3891-4287-8C69-5F4AA0DD5A50}" type="presParOf" srcId="{8CDB9A7D-67FE-4296-B1B1-A1613A201C42}" destId="{3F192C50-463E-4CBB-87E8-227D4E6A8CBC}" srcOrd="2" destOrd="0" presId="urn:microsoft.com/office/officeart/2008/layout/AlternatingHexagons"/>
    <dgm:cxn modelId="{62068110-9EE8-4BF6-9E18-F942584285CF}" type="presParOf" srcId="{8CDB9A7D-67FE-4296-B1B1-A1613A201C42}" destId="{D78BA602-96C1-4395-8EC8-67FEE15906E6}" srcOrd="3" destOrd="0" presId="urn:microsoft.com/office/officeart/2008/layout/AlternatingHexagons"/>
    <dgm:cxn modelId="{572C94E8-E241-42ED-905F-78AF0D0827CD}" type="presParOf" srcId="{8CDB9A7D-67FE-4296-B1B1-A1613A201C42}" destId="{896E950A-1919-4053-9C02-06E26FBE2F04}" srcOrd="4" destOrd="0" presId="urn:microsoft.com/office/officeart/2008/layout/AlternatingHexagons"/>
    <dgm:cxn modelId="{A917C74E-7287-4C94-97B7-F9B85B8AC6D1}" type="presParOf" srcId="{5CD611C4-8F9F-4E0D-868A-2DEA676EF124}" destId="{3B514571-ECCB-4764-B2A9-5CA5B41AAAB7}" srcOrd="7" destOrd="0" presId="urn:microsoft.com/office/officeart/2008/layout/AlternatingHexagons"/>
    <dgm:cxn modelId="{E3CB6C18-0664-4C19-A2E4-628C4825B481}" type="presParOf" srcId="{5CD611C4-8F9F-4E0D-868A-2DEA676EF124}" destId="{10A6566B-A7EC-4170-AD53-30C94BDF8023}" srcOrd="8" destOrd="0" presId="urn:microsoft.com/office/officeart/2008/layout/AlternatingHexagons"/>
    <dgm:cxn modelId="{3FE72697-ED8F-4728-AED8-2F742721CC58}" type="presParOf" srcId="{10A6566B-A7EC-4170-AD53-30C94BDF8023}" destId="{AC5FEE11-D55D-4560-8421-46D8D35D15C0}" srcOrd="0" destOrd="0" presId="urn:microsoft.com/office/officeart/2008/layout/AlternatingHexagons"/>
    <dgm:cxn modelId="{1315C401-0967-43F9-8DBF-09463B7A0A1E}" type="presParOf" srcId="{10A6566B-A7EC-4170-AD53-30C94BDF8023}" destId="{4576E95D-752B-43DA-BA7D-E34976814D0D}" srcOrd="1" destOrd="0" presId="urn:microsoft.com/office/officeart/2008/layout/AlternatingHexagons"/>
    <dgm:cxn modelId="{039850E6-9685-46CA-A71A-5DC893014412}" type="presParOf" srcId="{10A6566B-A7EC-4170-AD53-30C94BDF8023}" destId="{AA47045C-3991-47BC-A4F2-517A6DC5D289}" srcOrd="2" destOrd="0" presId="urn:microsoft.com/office/officeart/2008/layout/AlternatingHexagons"/>
    <dgm:cxn modelId="{CCA8324F-23DA-4C04-98A9-9794AC4DE376}" type="presParOf" srcId="{10A6566B-A7EC-4170-AD53-30C94BDF8023}" destId="{C8A60EAF-FD4B-4067-85B8-A76D2B11A655}" srcOrd="3" destOrd="0" presId="urn:microsoft.com/office/officeart/2008/layout/AlternatingHexagons"/>
    <dgm:cxn modelId="{F0EA6533-41B4-4A52-9B3D-253C96EF68E9}" type="presParOf" srcId="{10A6566B-A7EC-4170-AD53-30C94BDF8023}" destId="{AEC76A3E-0B54-401A-8DFF-A861BC8FBBEB}" srcOrd="4" destOrd="0" presId="urn:microsoft.com/office/officeart/2008/layout/AlternatingHexagons"/>
    <dgm:cxn modelId="{592D63BE-0010-449D-973C-5525C0268F16}" type="presParOf" srcId="{5CD611C4-8F9F-4E0D-868A-2DEA676EF124}" destId="{42D64E8A-3415-4F6C-B70C-3CD22AA8BE96}" srcOrd="9" destOrd="0" presId="urn:microsoft.com/office/officeart/2008/layout/AlternatingHexagons"/>
    <dgm:cxn modelId="{17726359-9268-4D7A-AD9D-8CE3F337124E}" type="presParOf" srcId="{5CD611C4-8F9F-4E0D-868A-2DEA676EF124}" destId="{F4721AB3-5BF8-4EC6-88F3-86B1366B7E4A}" srcOrd="10" destOrd="0" presId="urn:microsoft.com/office/officeart/2008/layout/AlternatingHexagons"/>
    <dgm:cxn modelId="{7CF99718-8ED6-4F8E-84F0-30558C851F6E}" type="presParOf" srcId="{F4721AB3-5BF8-4EC6-88F3-86B1366B7E4A}" destId="{16B65E47-6118-4FBB-9551-8C2A8B987B4B}" srcOrd="0" destOrd="0" presId="urn:microsoft.com/office/officeart/2008/layout/AlternatingHexagons"/>
    <dgm:cxn modelId="{A21EA727-FE9A-44D5-848A-7E8F599026C8}" type="presParOf" srcId="{F4721AB3-5BF8-4EC6-88F3-86B1366B7E4A}" destId="{E9ECE069-679B-4A9D-B444-A841D174A3F2}" srcOrd="1" destOrd="0" presId="urn:microsoft.com/office/officeart/2008/layout/AlternatingHexagons"/>
    <dgm:cxn modelId="{9A1D985B-624A-4541-BF01-5E8F25FCAEE8}" type="presParOf" srcId="{F4721AB3-5BF8-4EC6-88F3-86B1366B7E4A}" destId="{53C5BB09-5086-4962-9C13-6145B206671B}" srcOrd="2" destOrd="0" presId="urn:microsoft.com/office/officeart/2008/layout/AlternatingHexagons"/>
    <dgm:cxn modelId="{64B13560-99A3-45AA-9CBE-A79C354A2904}" type="presParOf" srcId="{F4721AB3-5BF8-4EC6-88F3-86B1366B7E4A}" destId="{3041A99D-842D-4983-8D85-EEE4640DECA9}" srcOrd="3" destOrd="0" presId="urn:microsoft.com/office/officeart/2008/layout/AlternatingHexagons"/>
    <dgm:cxn modelId="{3BFDEE96-F144-461E-A151-D7F84297D641}" type="presParOf" srcId="{F4721AB3-5BF8-4EC6-88F3-86B1366B7E4A}" destId="{09FE3FAE-A935-43E8-9B04-04540A8AACCE}" srcOrd="4" destOrd="0" presId="urn:microsoft.com/office/officeart/2008/layout/AlternatingHexagons"/>
    <dgm:cxn modelId="{0699FFD1-7A85-4C4D-BAA6-CE567F007AA4}" type="presParOf" srcId="{5CD611C4-8F9F-4E0D-868A-2DEA676EF124}" destId="{6CECF9C4-BFDB-42DA-9159-5DF257A5114C}" srcOrd="11" destOrd="0" presId="urn:microsoft.com/office/officeart/2008/layout/AlternatingHexagons"/>
    <dgm:cxn modelId="{858B5BA9-10C5-4F53-880C-399DEE970E9E}" type="presParOf" srcId="{5CD611C4-8F9F-4E0D-868A-2DEA676EF124}" destId="{28AB5B82-DD43-4022-AFC5-3190C3C480AD}" srcOrd="12" destOrd="0" presId="urn:microsoft.com/office/officeart/2008/layout/AlternatingHexagons"/>
    <dgm:cxn modelId="{32DD97E3-8992-4A8B-8E25-D7F74B73FDC0}" type="presParOf" srcId="{28AB5B82-DD43-4022-AFC5-3190C3C480AD}" destId="{E95D53F9-37E0-4DC3-BB5F-54DA24BEDF6A}" srcOrd="0" destOrd="0" presId="urn:microsoft.com/office/officeart/2008/layout/AlternatingHexagons"/>
    <dgm:cxn modelId="{763B4699-39B8-4633-BAAC-7AD8009E60E7}" type="presParOf" srcId="{28AB5B82-DD43-4022-AFC5-3190C3C480AD}" destId="{EBB258BD-2138-49C5-AB58-D88A736A0BB2}" srcOrd="1" destOrd="0" presId="urn:microsoft.com/office/officeart/2008/layout/AlternatingHexagons"/>
    <dgm:cxn modelId="{CC3414F5-FC99-4AA1-BBD8-CE03B2D03F5D}" type="presParOf" srcId="{28AB5B82-DD43-4022-AFC5-3190C3C480AD}" destId="{96292DCA-48B6-4B55-87A0-CFBA9EDEADC0}" srcOrd="2" destOrd="0" presId="urn:microsoft.com/office/officeart/2008/layout/AlternatingHexagons"/>
    <dgm:cxn modelId="{51435F82-21AF-4DAD-9485-64AACA00AAFE}" type="presParOf" srcId="{28AB5B82-DD43-4022-AFC5-3190C3C480AD}" destId="{848D9AB9-9CCB-419A-B7B0-5F308B3832D4}" srcOrd="3" destOrd="0" presId="urn:microsoft.com/office/officeart/2008/layout/AlternatingHexagons"/>
    <dgm:cxn modelId="{C21C6B0D-E596-417F-B775-365E13CB4B6F}" type="presParOf" srcId="{28AB5B82-DD43-4022-AFC5-3190C3C480AD}" destId="{8596BBBE-E111-4BF3-AF4C-303282ADE3F1}" srcOrd="4" destOrd="0" presId="urn:microsoft.com/office/officeart/2008/layout/AlternatingHexagons"/>
    <dgm:cxn modelId="{320DC00F-F7C8-478A-876D-57267FE870A8}" type="presParOf" srcId="{5CD611C4-8F9F-4E0D-868A-2DEA676EF124}" destId="{2DA34FA8-5FCD-443B-96E0-B931AF2E8185}" srcOrd="13" destOrd="0" presId="urn:microsoft.com/office/officeart/2008/layout/AlternatingHexagons"/>
    <dgm:cxn modelId="{D7BF425C-25BB-4F5C-998C-E8C216AA377E}" type="presParOf" srcId="{5CD611C4-8F9F-4E0D-868A-2DEA676EF124}" destId="{A1BB41A0-3D1A-47F0-BBFB-C7F6B4688C4C}" srcOrd="14" destOrd="0" presId="urn:microsoft.com/office/officeart/2008/layout/AlternatingHexagons"/>
    <dgm:cxn modelId="{8160FE2D-991B-419F-BCB3-9D1C2F61565A}" type="presParOf" srcId="{A1BB41A0-3D1A-47F0-BBFB-C7F6B4688C4C}" destId="{DB45C993-64BB-4823-A4A3-E1E21AB2AE53}" srcOrd="0" destOrd="0" presId="urn:microsoft.com/office/officeart/2008/layout/AlternatingHexagons"/>
    <dgm:cxn modelId="{9C7228D1-2C4B-449F-BADF-064B1D502182}" type="presParOf" srcId="{A1BB41A0-3D1A-47F0-BBFB-C7F6B4688C4C}" destId="{FDE0D811-AF0C-474C-AE3C-E5707F699797}" srcOrd="1" destOrd="0" presId="urn:microsoft.com/office/officeart/2008/layout/AlternatingHexagons"/>
    <dgm:cxn modelId="{59B1179F-FB13-4D75-B844-6A0BBC46EC74}" type="presParOf" srcId="{A1BB41A0-3D1A-47F0-BBFB-C7F6B4688C4C}" destId="{DEA9FEFF-F3FF-4041-89BC-2AD1A227AE70}" srcOrd="2" destOrd="0" presId="urn:microsoft.com/office/officeart/2008/layout/AlternatingHexagons"/>
    <dgm:cxn modelId="{3CCB1D0F-ABA3-4BEE-B1EF-824CDDDF3954}" type="presParOf" srcId="{A1BB41A0-3D1A-47F0-BBFB-C7F6B4688C4C}" destId="{B1FDA1C4-3223-4F00-81F7-D03278C70B55}" srcOrd="3" destOrd="0" presId="urn:microsoft.com/office/officeart/2008/layout/AlternatingHexagons"/>
    <dgm:cxn modelId="{DC5A4111-E512-4E91-BD30-C518F398C333}" type="presParOf" srcId="{A1BB41A0-3D1A-47F0-BBFB-C7F6B4688C4C}" destId="{6F20797D-22FD-4603-9E08-B2B9F6F8CB8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16E612-AE90-4B71-887B-FFF30BEB7210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D1834A4-180A-4969-933E-9EAB8AE32D92}">
      <dgm:prSet/>
      <dgm:spPr/>
      <dgm:t>
        <a:bodyPr/>
        <a:lstStyle/>
        <a:p>
          <a:pPr rtl="0"/>
          <a:r>
            <a:rPr lang="en-GB" b="1" dirty="0" smtClean="0"/>
            <a:t>Complete Search</a:t>
          </a:r>
          <a:r>
            <a:rPr lang="en-GB" dirty="0" smtClean="0"/>
            <a:t> to Find Optimal Solution</a:t>
          </a:r>
          <a:endParaRPr lang="en-GB" dirty="0"/>
        </a:p>
      </dgm:t>
    </dgm:pt>
    <dgm:pt modelId="{466FA3C0-7561-498C-AFEC-A4209DEAAF1B}" type="parTrans" cxnId="{9351B1DE-166E-4333-AD39-FFA99B2BD14E}">
      <dgm:prSet/>
      <dgm:spPr/>
      <dgm:t>
        <a:bodyPr/>
        <a:lstStyle/>
        <a:p>
          <a:endParaRPr lang="en-GB"/>
        </a:p>
      </dgm:t>
    </dgm:pt>
    <dgm:pt modelId="{AFB01DF9-86EA-45EC-B456-508365737995}" type="sibTrans" cxnId="{9351B1DE-166E-4333-AD39-FFA99B2BD14E}">
      <dgm:prSet/>
      <dgm:spPr/>
      <dgm:t>
        <a:bodyPr/>
        <a:lstStyle/>
        <a:p>
          <a:endParaRPr lang="en-GB"/>
        </a:p>
      </dgm:t>
    </dgm:pt>
    <dgm:pt modelId="{21753CB9-D084-4C67-9E62-E3871ED18785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52B985F-DA58-41CA-96C0-BBAC9118F60E}" type="parTrans" cxnId="{8412BE8E-B8BD-4FE1-9E89-141EE8514DB8}">
      <dgm:prSet/>
      <dgm:spPr/>
      <dgm:t>
        <a:bodyPr/>
        <a:lstStyle/>
        <a:p>
          <a:endParaRPr lang="en-GB"/>
        </a:p>
      </dgm:t>
    </dgm:pt>
    <dgm:pt modelId="{B377FEE8-A087-4800-9AB2-3471C450F38E}" type="sibTrans" cxnId="{8412BE8E-B8BD-4FE1-9E89-141EE8514DB8}">
      <dgm:prSet/>
      <dgm:spPr/>
      <dgm:t>
        <a:bodyPr/>
        <a:lstStyle/>
        <a:p>
          <a:endParaRPr lang="en-GB"/>
        </a:p>
      </dgm:t>
    </dgm:pt>
    <dgm:pt modelId="{1EB3AFE7-025B-4873-8998-4D1C776A8E47}">
      <dgm:prSet/>
      <dgm:spPr>
        <a:blipFill rotWithShape="0">
          <a:blip xmlns:r="http://schemas.openxmlformats.org/officeDocument/2006/relationships" r:embed="rId2"/>
          <a:stretch>
            <a:fillRect l="-804" b="-1810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569BB14-3A4C-426D-94DB-22E186F421E0}" type="parTrans" cxnId="{EE9EACE7-895B-4DD6-98E1-A3BE7C934580}">
      <dgm:prSet/>
      <dgm:spPr/>
      <dgm:t>
        <a:bodyPr/>
        <a:lstStyle/>
        <a:p>
          <a:endParaRPr lang="en-GB"/>
        </a:p>
      </dgm:t>
    </dgm:pt>
    <dgm:pt modelId="{854AF9ED-CAC1-46E7-9FD8-82DCBE181E7B}" type="sibTrans" cxnId="{EE9EACE7-895B-4DD6-98E1-A3BE7C934580}">
      <dgm:prSet/>
      <dgm:spPr/>
      <dgm:t>
        <a:bodyPr/>
        <a:lstStyle/>
        <a:p>
          <a:endParaRPr lang="en-GB"/>
        </a:p>
      </dgm:t>
    </dgm:pt>
    <dgm:pt modelId="{78B049DB-C0F5-4D51-A829-ADDDCD3579B4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44DEB45-B92B-4167-9930-BB6ECBEDC8E7}" type="parTrans" cxnId="{C4404DE9-5C5C-4941-9143-462BA832568D}">
      <dgm:prSet/>
      <dgm:spPr/>
      <dgm:t>
        <a:bodyPr/>
        <a:lstStyle/>
        <a:p>
          <a:endParaRPr lang="en-GB"/>
        </a:p>
      </dgm:t>
    </dgm:pt>
    <dgm:pt modelId="{9A82C58A-F066-4CC2-A191-13F764C5B058}" type="sibTrans" cxnId="{C4404DE9-5C5C-4941-9143-462BA832568D}">
      <dgm:prSet/>
      <dgm:spPr/>
      <dgm:t>
        <a:bodyPr/>
        <a:lstStyle/>
        <a:p>
          <a:endParaRPr lang="en-GB"/>
        </a:p>
      </dgm:t>
    </dgm:pt>
    <dgm:pt modelId="{D5DCFF2A-AF52-4DB7-B7C0-F487A3BB38D7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AB7575B1-F395-4BB3-988D-E669EAFE7820}" type="parTrans" cxnId="{C5364D4F-C257-4873-AC60-8CC76AB80BA7}">
      <dgm:prSet/>
      <dgm:spPr/>
      <dgm:t>
        <a:bodyPr/>
        <a:lstStyle/>
        <a:p>
          <a:endParaRPr lang="en-GB"/>
        </a:p>
      </dgm:t>
    </dgm:pt>
    <dgm:pt modelId="{747CD5CB-661F-4BA8-A330-E5B2FCCA4499}" type="sibTrans" cxnId="{C5364D4F-C257-4873-AC60-8CC76AB80BA7}">
      <dgm:prSet/>
      <dgm:spPr/>
      <dgm:t>
        <a:bodyPr/>
        <a:lstStyle/>
        <a:p>
          <a:endParaRPr lang="en-GB"/>
        </a:p>
      </dgm:t>
    </dgm:pt>
    <dgm:pt modelId="{38A7D404-0952-40B5-B911-88C851B0E158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5EBD94C2-5A9E-4F48-BBE2-6ED402D6208E}" type="parTrans" cxnId="{1F655D79-6F0D-4EA4-B97C-D09BCCD06132}">
      <dgm:prSet/>
      <dgm:spPr/>
      <dgm:t>
        <a:bodyPr/>
        <a:lstStyle/>
        <a:p>
          <a:endParaRPr lang="en-GB"/>
        </a:p>
      </dgm:t>
    </dgm:pt>
    <dgm:pt modelId="{E6FF6C01-2D7E-4E8D-B01E-A4546065DC61}" type="sibTrans" cxnId="{1F655D79-6F0D-4EA4-B97C-D09BCCD06132}">
      <dgm:prSet/>
      <dgm:spPr/>
      <dgm:t>
        <a:bodyPr/>
        <a:lstStyle/>
        <a:p>
          <a:endParaRPr lang="en-GB"/>
        </a:p>
      </dgm:t>
    </dgm:pt>
    <dgm:pt modelId="{66683752-14B4-44A3-97A9-C3CDBA5D466E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702AF9F8-90D3-418A-A1E3-CE3DBEB19E55}" type="sibTrans" cxnId="{998C6F8B-0619-4BF0-AEC4-AEF602423325}">
      <dgm:prSet/>
      <dgm:spPr/>
      <dgm:t>
        <a:bodyPr/>
        <a:lstStyle/>
        <a:p>
          <a:endParaRPr lang="en-GB"/>
        </a:p>
      </dgm:t>
    </dgm:pt>
    <dgm:pt modelId="{8FE85691-416F-4C08-8418-FB436E8D7B48}" type="parTrans" cxnId="{998C6F8B-0619-4BF0-AEC4-AEF602423325}">
      <dgm:prSet/>
      <dgm:spPr/>
      <dgm:t>
        <a:bodyPr/>
        <a:lstStyle/>
        <a:p>
          <a:endParaRPr lang="en-GB"/>
        </a:p>
      </dgm:t>
    </dgm:pt>
    <dgm:pt modelId="{36A636FF-59A1-4E4A-AA29-0C6476FEFF3A}">
      <dgm:prSet/>
      <dgm:spPr>
        <a:blipFill rotWithShape="0">
          <a:blip xmlns:r="http://schemas.openxmlformats.org/officeDocument/2006/relationships" r:embed="rId3"/>
          <a:stretch>
            <a:fillRect l="-1498" b="-2703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3DEDBC3-EF21-4CA5-BCBF-C3C9EB3CB7F9}" type="sibTrans" cxnId="{FEA508A3-3416-4A01-B681-96FCDFE760B2}">
      <dgm:prSet/>
      <dgm:spPr/>
      <dgm:t>
        <a:bodyPr/>
        <a:lstStyle/>
        <a:p>
          <a:endParaRPr lang="en-GB"/>
        </a:p>
      </dgm:t>
    </dgm:pt>
    <dgm:pt modelId="{C5516B80-7C68-4116-BD59-8D151979D0D1}" type="parTrans" cxnId="{FEA508A3-3416-4A01-B681-96FCDFE760B2}">
      <dgm:prSet/>
      <dgm:spPr/>
      <dgm:t>
        <a:bodyPr/>
        <a:lstStyle/>
        <a:p>
          <a:endParaRPr lang="en-GB"/>
        </a:p>
      </dgm:t>
    </dgm:pt>
    <dgm:pt modelId="{B4AA886E-9BAE-4AAE-8DDB-47744B2EA423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EE027C3-EC1C-497E-8B7E-CB3162F1F420}" type="parTrans" cxnId="{1A24183D-FD3B-4E5B-9635-52EE6FF16B44}">
      <dgm:prSet/>
      <dgm:spPr/>
      <dgm:t>
        <a:bodyPr/>
        <a:lstStyle/>
        <a:p>
          <a:endParaRPr lang="en-GB"/>
        </a:p>
      </dgm:t>
    </dgm:pt>
    <dgm:pt modelId="{7C103E5C-210F-4AAC-8633-0E54DCE87206}" type="sibTrans" cxnId="{1A24183D-FD3B-4E5B-9635-52EE6FF16B44}">
      <dgm:prSet/>
      <dgm:spPr/>
      <dgm:t>
        <a:bodyPr/>
        <a:lstStyle/>
        <a:p>
          <a:endParaRPr lang="en-GB"/>
        </a:p>
      </dgm:t>
    </dgm:pt>
    <dgm:pt modelId="{212AA289-E99A-4E45-8A38-B251A47AA77F}" type="pres">
      <dgm:prSet presAssocID="{F416E612-AE90-4B71-887B-FFF30BEB7210}" presName="Name0" presStyleCnt="0">
        <dgm:presLayoutVars>
          <dgm:dir/>
          <dgm:animLvl val="lvl"/>
          <dgm:resizeHandles val="exact"/>
        </dgm:presLayoutVars>
      </dgm:prSet>
      <dgm:spPr/>
    </dgm:pt>
    <dgm:pt modelId="{B74BA8DC-BDFA-4824-8D98-A9A8F74983B8}" type="pres">
      <dgm:prSet presAssocID="{9D1834A4-180A-4969-933E-9EAB8AE32D92}" presName="linNode" presStyleCnt="0"/>
      <dgm:spPr/>
    </dgm:pt>
    <dgm:pt modelId="{498CBC58-4A6C-4E5B-999A-414D6418B59F}" type="pres">
      <dgm:prSet presAssocID="{9D1834A4-180A-4969-933E-9EAB8AE32D92}" presName="parentText" presStyleLbl="node1" presStyleIdx="0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2EAB10-6E53-4598-8384-158A324805E8}" type="pres">
      <dgm:prSet presAssocID="{9D1834A4-180A-4969-933E-9EAB8AE32D92}" presName="descendantText" presStyleLbl="alignAccFollowNode1" presStyleIdx="0" presStyleCnt="2" custScaleX="2802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8D72B3-3A82-482F-B057-154F7E324600}" type="pres">
      <dgm:prSet presAssocID="{AFB01DF9-86EA-45EC-B456-508365737995}" presName="sp" presStyleCnt="0"/>
      <dgm:spPr/>
    </dgm:pt>
    <dgm:pt modelId="{140A4457-8A34-4683-BC15-E04E7B0E4583}" type="pres">
      <dgm:prSet presAssocID="{21753CB9-D084-4C67-9E62-E3871ED18785}" presName="linNode" presStyleCnt="0"/>
      <dgm:spPr/>
    </dgm:pt>
    <dgm:pt modelId="{ABFB340F-6607-4917-B439-FA79BA945FFA}" type="pres">
      <dgm:prSet presAssocID="{21753CB9-D084-4C67-9E62-E3871ED1878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A43788-E0C4-4A07-B2CC-77E0902DE84D}" type="pres">
      <dgm:prSet presAssocID="{21753CB9-D084-4C67-9E62-E3871ED1878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351B1DE-166E-4333-AD39-FFA99B2BD14E}" srcId="{F416E612-AE90-4B71-887B-FFF30BEB7210}" destId="{9D1834A4-180A-4969-933E-9EAB8AE32D92}" srcOrd="0" destOrd="0" parTransId="{466FA3C0-7561-498C-AFEC-A4209DEAAF1B}" sibTransId="{AFB01DF9-86EA-45EC-B456-508365737995}"/>
    <dgm:cxn modelId="{DC17771D-F2C9-439A-A4A3-3AC51303F6EB}" type="presOf" srcId="{1EB3AFE7-025B-4873-8998-4D1C776A8E47}" destId="{A02EAB10-6E53-4598-8384-158A324805E8}" srcOrd="0" destOrd="0" presId="urn:microsoft.com/office/officeart/2005/8/layout/vList5"/>
    <dgm:cxn modelId="{47457A13-602A-43DA-A536-20550B4425A9}" type="presOf" srcId="{38A7D404-0952-40B5-B911-88C851B0E158}" destId="{A02EAB10-6E53-4598-8384-158A324805E8}" srcOrd="0" destOrd="3" presId="urn:microsoft.com/office/officeart/2005/8/layout/vList5"/>
    <dgm:cxn modelId="{2AC95B07-DECB-4E20-B2D5-35441A14AC23}" type="presOf" srcId="{9D1834A4-180A-4969-933E-9EAB8AE32D92}" destId="{498CBC58-4A6C-4E5B-999A-414D6418B59F}" srcOrd="0" destOrd="0" presId="urn:microsoft.com/office/officeart/2005/8/layout/vList5"/>
    <dgm:cxn modelId="{28E7788F-DAFC-47B0-A7C9-97486340E05B}" type="presOf" srcId="{36A636FF-59A1-4E4A-AA29-0C6476FEFF3A}" destId="{E8A43788-E0C4-4A07-B2CC-77E0902DE84D}" srcOrd="0" destOrd="0" presId="urn:microsoft.com/office/officeart/2005/8/layout/vList5"/>
    <dgm:cxn modelId="{C4404DE9-5C5C-4941-9143-462BA832568D}" srcId="{9D1834A4-180A-4969-933E-9EAB8AE32D92}" destId="{78B049DB-C0F5-4D51-A829-ADDDCD3579B4}" srcOrd="1" destOrd="0" parTransId="{B44DEB45-B92B-4167-9930-BB6ECBEDC8E7}" sibTransId="{9A82C58A-F066-4CC2-A191-13F764C5B058}"/>
    <dgm:cxn modelId="{1F655D79-6F0D-4EA4-B97C-D09BCCD06132}" srcId="{78B049DB-C0F5-4D51-A829-ADDDCD3579B4}" destId="{38A7D404-0952-40B5-B911-88C851B0E158}" srcOrd="0" destOrd="0" parTransId="{5EBD94C2-5A9E-4F48-BBE2-6ED402D6208E}" sibTransId="{E6FF6C01-2D7E-4E8D-B01E-A4546065DC61}"/>
    <dgm:cxn modelId="{1A24183D-FD3B-4E5B-9635-52EE6FF16B44}" srcId="{21753CB9-D084-4C67-9E62-E3871ED18785}" destId="{B4AA886E-9BAE-4AAE-8DDB-47744B2EA423}" srcOrd="2" destOrd="0" parTransId="{6EE027C3-EC1C-497E-8B7E-CB3162F1F420}" sibTransId="{7C103E5C-210F-4AAC-8633-0E54DCE87206}"/>
    <dgm:cxn modelId="{19358FB1-E1BD-43B3-8276-716306BC91E3}" type="presOf" srcId="{66683752-14B4-44A3-97A9-C3CDBA5D466E}" destId="{E8A43788-E0C4-4A07-B2CC-77E0902DE84D}" srcOrd="0" destOrd="1" presId="urn:microsoft.com/office/officeart/2005/8/layout/vList5"/>
    <dgm:cxn modelId="{E12E7574-656C-4DBF-AA55-9EDDEE83DF69}" type="presOf" srcId="{78B049DB-C0F5-4D51-A829-ADDDCD3579B4}" destId="{A02EAB10-6E53-4598-8384-158A324805E8}" srcOrd="0" destOrd="2" presId="urn:microsoft.com/office/officeart/2005/8/layout/vList5"/>
    <dgm:cxn modelId="{E39D318E-D6D0-4B5B-A00C-2692EDA6EE48}" type="presOf" srcId="{B4AA886E-9BAE-4AAE-8DDB-47744B2EA423}" destId="{E8A43788-E0C4-4A07-B2CC-77E0902DE84D}" srcOrd="0" destOrd="2" presId="urn:microsoft.com/office/officeart/2005/8/layout/vList5"/>
    <dgm:cxn modelId="{BDE1E584-A967-4F62-97A6-6A638EF9722E}" type="presOf" srcId="{21753CB9-D084-4C67-9E62-E3871ED18785}" destId="{ABFB340F-6607-4917-B439-FA79BA945FFA}" srcOrd="0" destOrd="0" presId="urn:microsoft.com/office/officeart/2005/8/layout/vList5"/>
    <dgm:cxn modelId="{EE9EACE7-895B-4DD6-98E1-A3BE7C934580}" srcId="{9D1834A4-180A-4969-933E-9EAB8AE32D92}" destId="{1EB3AFE7-025B-4873-8998-4D1C776A8E47}" srcOrd="0" destOrd="0" parTransId="{A569BB14-3A4C-426D-94DB-22E186F421E0}" sibTransId="{854AF9ED-CAC1-46E7-9FD8-82DCBE181E7B}"/>
    <dgm:cxn modelId="{56B93A9D-3271-41C7-B915-EF5968444BCB}" type="presOf" srcId="{F416E612-AE90-4B71-887B-FFF30BEB7210}" destId="{212AA289-E99A-4E45-8A38-B251A47AA77F}" srcOrd="0" destOrd="0" presId="urn:microsoft.com/office/officeart/2005/8/layout/vList5"/>
    <dgm:cxn modelId="{C5364D4F-C257-4873-AC60-8CC76AB80BA7}" srcId="{1EB3AFE7-025B-4873-8998-4D1C776A8E47}" destId="{D5DCFF2A-AF52-4DB7-B7C0-F487A3BB38D7}" srcOrd="0" destOrd="0" parTransId="{AB7575B1-F395-4BB3-988D-E669EAFE7820}" sibTransId="{747CD5CB-661F-4BA8-A330-E5B2FCCA4499}"/>
    <dgm:cxn modelId="{FEA508A3-3416-4A01-B681-96FCDFE760B2}" srcId="{21753CB9-D084-4C67-9E62-E3871ED18785}" destId="{36A636FF-59A1-4E4A-AA29-0C6476FEFF3A}" srcOrd="0" destOrd="0" parTransId="{C5516B80-7C68-4116-BD59-8D151979D0D1}" sibTransId="{F3DEDBC3-EF21-4CA5-BCBF-C3C9EB3CB7F9}"/>
    <dgm:cxn modelId="{3B7BEAFD-E304-4418-8601-1FA4E234F9AB}" type="presOf" srcId="{D5DCFF2A-AF52-4DB7-B7C0-F487A3BB38D7}" destId="{A02EAB10-6E53-4598-8384-158A324805E8}" srcOrd="0" destOrd="1" presId="urn:microsoft.com/office/officeart/2005/8/layout/vList5"/>
    <dgm:cxn modelId="{998C6F8B-0619-4BF0-AEC4-AEF602423325}" srcId="{21753CB9-D084-4C67-9E62-E3871ED18785}" destId="{66683752-14B4-44A3-97A9-C3CDBA5D466E}" srcOrd="1" destOrd="0" parTransId="{8FE85691-416F-4C08-8418-FB436E8D7B48}" sibTransId="{702AF9F8-90D3-418A-A1E3-CE3DBEB19E55}"/>
    <dgm:cxn modelId="{8412BE8E-B8BD-4FE1-9E89-141EE8514DB8}" srcId="{F416E612-AE90-4B71-887B-FFF30BEB7210}" destId="{21753CB9-D084-4C67-9E62-E3871ED18785}" srcOrd="1" destOrd="0" parTransId="{152B985F-DA58-41CA-96C0-BBAC9118F60E}" sibTransId="{B377FEE8-A087-4800-9AB2-3471C450F38E}"/>
    <dgm:cxn modelId="{030ECB96-1A64-45DD-B79F-3746FB0743F9}" type="presParOf" srcId="{212AA289-E99A-4E45-8A38-B251A47AA77F}" destId="{B74BA8DC-BDFA-4824-8D98-A9A8F74983B8}" srcOrd="0" destOrd="0" presId="urn:microsoft.com/office/officeart/2005/8/layout/vList5"/>
    <dgm:cxn modelId="{3E112C24-E629-4648-986E-57F35224C2C1}" type="presParOf" srcId="{B74BA8DC-BDFA-4824-8D98-A9A8F74983B8}" destId="{498CBC58-4A6C-4E5B-999A-414D6418B59F}" srcOrd="0" destOrd="0" presId="urn:microsoft.com/office/officeart/2005/8/layout/vList5"/>
    <dgm:cxn modelId="{D3D61EE2-0060-4A3F-8137-EA835420B1BF}" type="presParOf" srcId="{B74BA8DC-BDFA-4824-8D98-A9A8F74983B8}" destId="{A02EAB10-6E53-4598-8384-158A324805E8}" srcOrd="1" destOrd="0" presId="urn:microsoft.com/office/officeart/2005/8/layout/vList5"/>
    <dgm:cxn modelId="{858199EE-0C5F-4804-8FFA-6465BA2637B5}" type="presParOf" srcId="{212AA289-E99A-4E45-8A38-B251A47AA77F}" destId="{A88D72B3-3A82-482F-B057-154F7E324600}" srcOrd="1" destOrd="0" presId="urn:microsoft.com/office/officeart/2005/8/layout/vList5"/>
    <dgm:cxn modelId="{E6FC18F6-FA68-4E78-9FCA-2BE6DC9C3127}" type="presParOf" srcId="{212AA289-E99A-4E45-8A38-B251A47AA77F}" destId="{140A4457-8A34-4683-BC15-E04E7B0E4583}" srcOrd="2" destOrd="0" presId="urn:microsoft.com/office/officeart/2005/8/layout/vList5"/>
    <dgm:cxn modelId="{A0315EAE-04E3-4CAF-8ED4-9D63DA6EEC94}" type="presParOf" srcId="{140A4457-8A34-4683-BC15-E04E7B0E4583}" destId="{ABFB340F-6607-4917-B439-FA79BA945FFA}" srcOrd="0" destOrd="0" presId="urn:microsoft.com/office/officeart/2005/8/layout/vList5"/>
    <dgm:cxn modelId="{C76A80C2-FF0E-49FC-8676-4540E22BCBF1}" type="presParOf" srcId="{140A4457-8A34-4683-BC15-E04E7B0E4583}" destId="{E8A43788-E0C4-4A07-B2CC-77E0902DE8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7B6009-758B-4C64-A3C0-7C6AE98D8AB8}" type="doc">
      <dgm:prSet loTypeId="urn:microsoft.com/office/officeart/2005/8/layout/vList5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570A2DB4-CBC7-4076-A042-E58D18412E9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GB" dirty="0" smtClean="0"/>
            <a:t>Static</a:t>
          </a:r>
        </a:p>
        <a:p>
          <a:pPr rtl="0"/>
          <a:r>
            <a:rPr lang="en-GB" dirty="0" smtClean="0"/>
            <a:t>Vs</a:t>
          </a:r>
        </a:p>
        <a:p>
          <a:pPr rtl="0"/>
          <a:r>
            <a:rPr lang="en-GB" dirty="0" smtClean="0"/>
            <a:t>Dynamic</a:t>
          </a:r>
          <a:endParaRPr lang="en-GB" dirty="0"/>
        </a:p>
      </dgm:t>
    </dgm:pt>
    <dgm:pt modelId="{9A85E977-2252-4E0C-9F1B-2EDF0993BE65}" type="parTrans" cxnId="{C4F2AEF2-13BF-4A9B-A4AA-9B92BBDBFB32}">
      <dgm:prSet/>
      <dgm:spPr/>
      <dgm:t>
        <a:bodyPr/>
        <a:lstStyle/>
        <a:p>
          <a:endParaRPr lang="en-GB"/>
        </a:p>
      </dgm:t>
    </dgm:pt>
    <dgm:pt modelId="{37E463C3-5F8A-4CAB-965F-F5A4E4E52A80}" type="sibTrans" cxnId="{C4F2AEF2-13BF-4A9B-A4AA-9B92BBDBFB32}">
      <dgm:prSet/>
      <dgm:spPr/>
      <dgm:t>
        <a:bodyPr/>
        <a:lstStyle/>
        <a:p>
          <a:endParaRPr lang="en-GB"/>
        </a:p>
      </dgm:t>
    </dgm:pt>
    <dgm:pt modelId="{45510420-52C1-4DD6-9788-D72F318BAE2D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dirty="0" smtClean="0"/>
            <a:t>Too slow – use </a:t>
          </a:r>
          <a:r>
            <a:rPr lang="en-GB" i="1" dirty="0" smtClean="0"/>
            <a:t>Off-line/Static</a:t>
          </a:r>
          <a:endParaRPr lang="en-GB" dirty="0"/>
        </a:p>
      </dgm:t>
    </dgm:pt>
    <dgm:pt modelId="{8AED0AA6-388D-4A80-9538-C0E88F353DA6}" type="parTrans" cxnId="{110FDE87-8F7E-4640-9313-562C82BBFAEE}">
      <dgm:prSet/>
      <dgm:spPr/>
      <dgm:t>
        <a:bodyPr/>
        <a:lstStyle/>
        <a:p>
          <a:endParaRPr lang="en-GB"/>
        </a:p>
      </dgm:t>
    </dgm:pt>
    <dgm:pt modelId="{E5EE32DF-B8E5-4282-81B1-E971340BE92D}" type="sibTrans" cxnId="{110FDE87-8F7E-4640-9313-562C82BBFAEE}">
      <dgm:prSet/>
      <dgm:spPr/>
      <dgm:t>
        <a:bodyPr/>
        <a:lstStyle/>
        <a:p>
          <a:endParaRPr lang="en-GB"/>
        </a:p>
      </dgm:t>
    </dgm:pt>
    <dgm:pt modelId="{5AE282ED-0042-4C68-BA2A-5E5A39774F4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dirty="0" smtClean="0"/>
            <a:t>But this does not mean it’s useless!</a:t>
          </a:r>
          <a:endParaRPr lang="en-GB" dirty="0"/>
        </a:p>
      </dgm:t>
    </dgm:pt>
    <dgm:pt modelId="{FEC2A7D1-356D-4967-B5BA-F8A97EC9121C}" type="parTrans" cxnId="{3AC7C1E0-FD99-42A8-8854-F8AD3C738E4B}">
      <dgm:prSet/>
      <dgm:spPr/>
      <dgm:t>
        <a:bodyPr/>
        <a:lstStyle/>
        <a:p>
          <a:endParaRPr lang="en-GB"/>
        </a:p>
      </dgm:t>
    </dgm:pt>
    <dgm:pt modelId="{D099F47D-8C2E-4987-A4C6-2964F445DF97}" type="sibTrans" cxnId="{3AC7C1E0-FD99-42A8-8854-F8AD3C738E4B}">
      <dgm:prSet/>
      <dgm:spPr/>
      <dgm:t>
        <a:bodyPr/>
        <a:lstStyle/>
        <a:p>
          <a:endParaRPr lang="en-GB"/>
        </a:p>
      </dgm:t>
    </dgm:pt>
    <dgm:pt modelId="{55BCE2C7-C6CE-4F0D-9054-77066A2885E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dirty="0" smtClean="0"/>
            <a:t>Time-triggered systems</a:t>
          </a:r>
          <a:endParaRPr lang="en-GB" dirty="0"/>
        </a:p>
      </dgm:t>
    </dgm:pt>
    <dgm:pt modelId="{52A20B4C-1108-446C-9DD3-5AD2357F62A5}" type="parTrans" cxnId="{A78C103D-B2A5-4E10-A790-FD9A728D0EE2}">
      <dgm:prSet/>
      <dgm:spPr/>
      <dgm:t>
        <a:bodyPr/>
        <a:lstStyle/>
        <a:p>
          <a:endParaRPr lang="en-GB"/>
        </a:p>
      </dgm:t>
    </dgm:pt>
    <dgm:pt modelId="{BE85BFD7-078D-494F-A8E2-8A56E4A06E26}" type="sibTrans" cxnId="{A78C103D-B2A5-4E10-A790-FD9A728D0EE2}">
      <dgm:prSet/>
      <dgm:spPr/>
      <dgm:t>
        <a:bodyPr/>
        <a:lstStyle/>
        <a:p>
          <a:endParaRPr lang="en-GB"/>
        </a:p>
      </dgm:t>
    </dgm:pt>
    <dgm:pt modelId="{4A42F3F2-FB2A-4A62-82AB-7CA8D17C3CDC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dirty="0" smtClean="0"/>
            <a:t>Pre-defined timer processes</a:t>
          </a:r>
          <a:endParaRPr lang="en-GB" dirty="0"/>
        </a:p>
      </dgm:t>
    </dgm:pt>
    <dgm:pt modelId="{EB4F70FE-B7BC-4DBF-B6B9-A8BABFA1BFEA}" type="parTrans" cxnId="{1AF3CDA7-9BA1-4BF3-A5CD-7129CA33258A}">
      <dgm:prSet/>
      <dgm:spPr/>
      <dgm:t>
        <a:bodyPr/>
        <a:lstStyle/>
        <a:p>
          <a:endParaRPr lang="en-GB"/>
        </a:p>
      </dgm:t>
    </dgm:pt>
    <dgm:pt modelId="{A2864E30-E2AD-4BF9-9734-D1DC965971E0}" type="sibTrans" cxnId="{1AF3CDA7-9BA1-4BF3-A5CD-7129CA33258A}">
      <dgm:prSet/>
      <dgm:spPr/>
      <dgm:t>
        <a:bodyPr/>
        <a:lstStyle/>
        <a:p>
          <a:endParaRPr lang="en-GB"/>
        </a:p>
      </dgm:t>
    </dgm:pt>
    <dgm:pt modelId="{A479E997-617F-4472-817C-FC851222ABC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i="1" dirty="0" smtClean="0"/>
            <a:t>Task activation list</a:t>
          </a:r>
          <a:endParaRPr lang="en-GB" dirty="0"/>
        </a:p>
      </dgm:t>
    </dgm:pt>
    <dgm:pt modelId="{F68A5416-6A10-48CB-9D78-9063FD4BC84C}" type="parTrans" cxnId="{B96F89CC-0FA0-438F-A524-36494E33B90A}">
      <dgm:prSet/>
      <dgm:spPr/>
      <dgm:t>
        <a:bodyPr/>
        <a:lstStyle/>
        <a:p>
          <a:endParaRPr lang="en-GB"/>
        </a:p>
      </dgm:t>
    </dgm:pt>
    <dgm:pt modelId="{8EA5C677-1A19-443B-B53B-78618609BCD7}" type="sibTrans" cxnId="{B96F89CC-0FA0-438F-A524-36494E33B90A}">
      <dgm:prSet/>
      <dgm:spPr/>
      <dgm:t>
        <a:bodyPr/>
        <a:lstStyle/>
        <a:p>
          <a:endParaRPr lang="en-GB"/>
        </a:p>
      </dgm:t>
    </dgm:pt>
    <dgm:pt modelId="{E390205E-48C0-4125-B5E7-F9B632F30414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dirty="0" smtClean="0"/>
            <a:t>For Dynamic use a Heuristic algorithm</a:t>
          </a:r>
          <a:endParaRPr lang="en-GB" dirty="0"/>
        </a:p>
      </dgm:t>
    </dgm:pt>
    <dgm:pt modelId="{EC634945-E26E-4CEF-B00A-B27CD22F088B}" type="parTrans" cxnId="{5F04FE28-CD40-46A4-A0FB-DF78A2A05A6E}">
      <dgm:prSet/>
      <dgm:spPr/>
      <dgm:t>
        <a:bodyPr/>
        <a:lstStyle/>
        <a:p>
          <a:endParaRPr lang="en-GB"/>
        </a:p>
      </dgm:t>
    </dgm:pt>
    <dgm:pt modelId="{40D5591D-20A0-4BEA-99CD-DB76BCDFA58D}" type="sibTrans" cxnId="{5F04FE28-CD40-46A4-A0FB-DF78A2A05A6E}">
      <dgm:prSet/>
      <dgm:spPr/>
      <dgm:t>
        <a:bodyPr/>
        <a:lstStyle/>
        <a:p>
          <a:endParaRPr lang="en-GB"/>
        </a:p>
      </dgm:t>
    </dgm:pt>
    <dgm:pt modelId="{6F925126-F209-4338-B915-F512061BB549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GB" dirty="0" smtClean="0"/>
            <a:t>Know task parameters </a:t>
          </a:r>
          <a:r>
            <a:rPr lang="en-GB" i="1" dirty="0" smtClean="0"/>
            <a:t>a priori</a:t>
          </a:r>
          <a:endParaRPr lang="en-GB" dirty="0"/>
        </a:p>
      </dgm:t>
    </dgm:pt>
    <dgm:pt modelId="{526CA901-15C2-4D1A-A9EF-0AC3BD1F5BC1}" type="parTrans" cxnId="{A8BABC22-5227-4645-BB42-D913B576E722}">
      <dgm:prSet/>
      <dgm:spPr/>
      <dgm:t>
        <a:bodyPr/>
        <a:lstStyle/>
        <a:p>
          <a:endParaRPr lang="en-GB"/>
        </a:p>
      </dgm:t>
    </dgm:pt>
    <dgm:pt modelId="{3E3C46A1-3964-43B0-ABFB-63B6128B2833}" type="sibTrans" cxnId="{A8BABC22-5227-4645-BB42-D913B576E722}">
      <dgm:prSet/>
      <dgm:spPr/>
      <dgm:t>
        <a:bodyPr/>
        <a:lstStyle/>
        <a:p>
          <a:endParaRPr lang="en-GB"/>
        </a:p>
      </dgm:t>
    </dgm:pt>
    <dgm:pt modelId="{61D8C7EC-B354-470F-A5C2-40A425D6D17D}" type="pres">
      <dgm:prSet presAssocID="{2F7B6009-758B-4C64-A3C0-7C6AE98D8AB8}" presName="Name0" presStyleCnt="0">
        <dgm:presLayoutVars>
          <dgm:dir/>
          <dgm:animLvl val="lvl"/>
          <dgm:resizeHandles val="exact"/>
        </dgm:presLayoutVars>
      </dgm:prSet>
      <dgm:spPr/>
    </dgm:pt>
    <dgm:pt modelId="{2178FCAB-EFD8-4C9D-AFFF-98BE4CAF0CC8}" type="pres">
      <dgm:prSet presAssocID="{570A2DB4-CBC7-4076-A042-E58D18412E91}" presName="linNode" presStyleCnt="0"/>
      <dgm:spPr/>
    </dgm:pt>
    <dgm:pt modelId="{C75BE0FD-FA9C-4B3D-98E0-37CFF865FF5F}" type="pres">
      <dgm:prSet presAssocID="{570A2DB4-CBC7-4076-A042-E58D18412E9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194AF-CD4B-4BEA-8E56-6FCA42419843}" type="pres">
      <dgm:prSet presAssocID="{570A2DB4-CBC7-4076-A042-E58D18412E91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AF3CDA7-9BA1-4BF3-A5CD-7129CA33258A}" srcId="{5AE282ED-0042-4C68-BA2A-5E5A39774F40}" destId="{4A42F3F2-FB2A-4A62-82AB-7CA8D17C3CDC}" srcOrd="1" destOrd="0" parTransId="{EB4F70FE-B7BC-4DBF-B6B9-A8BABFA1BFEA}" sibTransId="{A2864E30-E2AD-4BF9-9734-D1DC965971E0}"/>
    <dgm:cxn modelId="{9F9E2384-EC6A-4637-928A-147B534375F7}" type="presOf" srcId="{E390205E-48C0-4125-B5E7-F9B632F30414}" destId="{184194AF-CD4B-4BEA-8E56-6FCA42419843}" srcOrd="0" destOrd="1" presId="urn:microsoft.com/office/officeart/2005/8/layout/vList5"/>
    <dgm:cxn modelId="{5F04FE28-CD40-46A4-A0FB-DF78A2A05A6E}" srcId="{570A2DB4-CBC7-4076-A042-E58D18412E91}" destId="{E390205E-48C0-4125-B5E7-F9B632F30414}" srcOrd="1" destOrd="0" parTransId="{EC634945-E26E-4CEF-B00A-B27CD22F088B}" sibTransId="{40D5591D-20A0-4BEA-99CD-DB76BCDFA58D}"/>
    <dgm:cxn modelId="{C4F2AEF2-13BF-4A9B-A4AA-9B92BBDBFB32}" srcId="{2F7B6009-758B-4C64-A3C0-7C6AE98D8AB8}" destId="{570A2DB4-CBC7-4076-A042-E58D18412E91}" srcOrd="0" destOrd="0" parTransId="{9A85E977-2252-4E0C-9F1B-2EDF0993BE65}" sibTransId="{37E463C3-5F8A-4CAB-965F-F5A4E4E52A80}"/>
    <dgm:cxn modelId="{544E7B16-A872-41F4-9CD3-BEB452BA9A0A}" type="presOf" srcId="{5AE282ED-0042-4C68-BA2A-5E5A39774F40}" destId="{184194AF-CD4B-4BEA-8E56-6FCA42419843}" srcOrd="0" destOrd="3" presId="urn:microsoft.com/office/officeart/2005/8/layout/vList5"/>
    <dgm:cxn modelId="{A8BABC22-5227-4645-BB42-D913B576E722}" srcId="{570A2DB4-CBC7-4076-A042-E58D18412E91}" destId="{6F925126-F209-4338-B915-F512061BB549}" srcOrd="2" destOrd="0" parTransId="{526CA901-15C2-4D1A-A9EF-0AC3BD1F5BC1}" sibTransId="{3E3C46A1-3964-43B0-ABFB-63B6128B2833}"/>
    <dgm:cxn modelId="{B96F89CC-0FA0-438F-A524-36494E33B90A}" srcId="{5AE282ED-0042-4C68-BA2A-5E5A39774F40}" destId="{A479E997-617F-4472-817C-FC851222ABC7}" srcOrd="2" destOrd="0" parTransId="{F68A5416-6A10-48CB-9D78-9063FD4BC84C}" sibTransId="{8EA5C677-1A19-443B-B53B-78618609BCD7}"/>
    <dgm:cxn modelId="{B6E92E2F-2D84-463D-8A3B-5EDE24CF9FE7}" type="presOf" srcId="{A479E997-617F-4472-817C-FC851222ABC7}" destId="{184194AF-CD4B-4BEA-8E56-6FCA42419843}" srcOrd="0" destOrd="6" presId="urn:microsoft.com/office/officeart/2005/8/layout/vList5"/>
    <dgm:cxn modelId="{98A8EB83-AD5E-42A0-8A7C-BE866DC14F4B}" type="presOf" srcId="{570A2DB4-CBC7-4076-A042-E58D18412E91}" destId="{C75BE0FD-FA9C-4B3D-98E0-37CFF865FF5F}" srcOrd="0" destOrd="0" presId="urn:microsoft.com/office/officeart/2005/8/layout/vList5"/>
    <dgm:cxn modelId="{3AC7C1E0-FD99-42A8-8854-F8AD3C738E4B}" srcId="{570A2DB4-CBC7-4076-A042-E58D18412E91}" destId="{5AE282ED-0042-4C68-BA2A-5E5A39774F40}" srcOrd="3" destOrd="0" parTransId="{FEC2A7D1-356D-4967-B5BA-F8A97EC9121C}" sibTransId="{D099F47D-8C2E-4987-A4C6-2964F445DF97}"/>
    <dgm:cxn modelId="{A78C103D-B2A5-4E10-A790-FD9A728D0EE2}" srcId="{5AE282ED-0042-4C68-BA2A-5E5A39774F40}" destId="{55BCE2C7-C6CE-4F0D-9054-77066A2885EF}" srcOrd="0" destOrd="0" parTransId="{52A20B4C-1108-446C-9DD3-5AD2357F62A5}" sibTransId="{BE85BFD7-078D-494F-A8E2-8A56E4A06E26}"/>
    <dgm:cxn modelId="{42A61608-57AC-47CB-8795-3D78705E51C5}" type="presOf" srcId="{55BCE2C7-C6CE-4F0D-9054-77066A2885EF}" destId="{184194AF-CD4B-4BEA-8E56-6FCA42419843}" srcOrd="0" destOrd="4" presId="urn:microsoft.com/office/officeart/2005/8/layout/vList5"/>
    <dgm:cxn modelId="{1ABE82BC-7D72-4AFC-8E9C-1BC21FDC1F1A}" type="presOf" srcId="{45510420-52C1-4DD6-9788-D72F318BAE2D}" destId="{184194AF-CD4B-4BEA-8E56-6FCA42419843}" srcOrd="0" destOrd="0" presId="urn:microsoft.com/office/officeart/2005/8/layout/vList5"/>
    <dgm:cxn modelId="{0CE1BFA1-F575-48D8-9FEC-D4481CCFC2A2}" type="presOf" srcId="{2F7B6009-758B-4C64-A3C0-7C6AE98D8AB8}" destId="{61D8C7EC-B354-470F-A5C2-40A425D6D17D}" srcOrd="0" destOrd="0" presId="urn:microsoft.com/office/officeart/2005/8/layout/vList5"/>
    <dgm:cxn modelId="{110FDE87-8F7E-4640-9313-562C82BBFAEE}" srcId="{570A2DB4-CBC7-4076-A042-E58D18412E91}" destId="{45510420-52C1-4DD6-9788-D72F318BAE2D}" srcOrd="0" destOrd="0" parTransId="{8AED0AA6-388D-4A80-9538-C0E88F353DA6}" sibTransId="{E5EE32DF-B8E5-4282-81B1-E971340BE92D}"/>
    <dgm:cxn modelId="{ABE45C19-982D-4AB3-B2FF-B4CD4915F9F0}" type="presOf" srcId="{6F925126-F209-4338-B915-F512061BB549}" destId="{184194AF-CD4B-4BEA-8E56-6FCA42419843}" srcOrd="0" destOrd="2" presId="urn:microsoft.com/office/officeart/2005/8/layout/vList5"/>
    <dgm:cxn modelId="{FFE377C8-963E-476C-A49C-9D98C2186BC2}" type="presOf" srcId="{4A42F3F2-FB2A-4A62-82AB-7CA8D17C3CDC}" destId="{184194AF-CD4B-4BEA-8E56-6FCA42419843}" srcOrd="0" destOrd="5" presId="urn:microsoft.com/office/officeart/2005/8/layout/vList5"/>
    <dgm:cxn modelId="{CD6C9E1C-F86A-45DF-A6B6-9087FCC3613E}" type="presParOf" srcId="{61D8C7EC-B354-470F-A5C2-40A425D6D17D}" destId="{2178FCAB-EFD8-4C9D-AFFF-98BE4CAF0CC8}" srcOrd="0" destOrd="0" presId="urn:microsoft.com/office/officeart/2005/8/layout/vList5"/>
    <dgm:cxn modelId="{437720D2-ACAB-4E5F-8E4F-3C221DF3B59C}" type="presParOf" srcId="{2178FCAB-EFD8-4C9D-AFFF-98BE4CAF0CC8}" destId="{C75BE0FD-FA9C-4B3D-98E0-37CFF865FF5F}" srcOrd="0" destOrd="0" presId="urn:microsoft.com/office/officeart/2005/8/layout/vList5"/>
    <dgm:cxn modelId="{74119F40-41BC-417F-AB75-F49B4DF5E28B}" type="presParOf" srcId="{2178FCAB-EFD8-4C9D-AFFF-98BE4CAF0CC8}" destId="{184194AF-CD4B-4BEA-8E56-6FCA42419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958C905-0643-4D64-8291-60FE168566E2}" type="doc">
      <dgm:prSet loTypeId="urn:microsoft.com/office/officeart/2005/8/layout/targe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F809D98-D21E-4455-862C-34524DDCF41E}">
      <dgm:prSet/>
      <dgm:spPr/>
      <dgm:t>
        <a:bodyPr/>
        <a:lstStyle/>
        <a:p>
          <a:pPr rtl="0"/>
          <a:r>
            <a:rPr lang="en-GB" dirty="0" smtClean="0"/>
            <a:t>Proposed by Paul </a:t>
          </a:r>
          <a:r>
            <a:rPr lang="en-GB" dirty="0" err="1" smtClean="0"/>
            <a:t>Bratley</a:t>
          </a:r>
          <a:r>
            <a:rPr lang="en-GB" dirty="0" smtClean="0"/>
            <a:t> et al. in 1971.</a:t>
          </a:r>
          <a:endParaRPr lang="en-GB" dirty="0"/>
        </a:p>
      </dgm:t>
    </dgm:pt>
    <dgm:pt modelId="{95DBCEE1-408F-4A12-877D-F6887E9B71F1}" type="parTrans" cxnId="{112C7C80-ADEF-4BDB-8EBE-FCB52C79241F}">
      <dgm:prSet/>
      <dgm:spPr/>
      <dgm:t>
        <a:bodyPr/>
        <a:lstStyle/>
        <a:p>
          <a:endParaRPr lang="en-GB"/>
        </a:p>
      </dgm:t>
    </dgm:pt>
    <dgm:pt modelId="{BA22E8AB-7BB0-407D-A761-EF36295BBFC5}" type="sibTrans" cxnId="{112C7C80-ADEF-4BDB-8EBE-FCB52C79241F}">
      <dgm:prSet/>
      <dgm:spPr/>
      <dgm:t>
        <a:bodyPr/>
        <a:lstStyle/>
        <a:p>
          <a:endParaRPr lang="en-GB"/>
        </a:p>
      </dgm:t>
    </dgm:pt>
    <dgm:pt modelId="{CF058FBC-EEA8-4B02-9BC7-1F50FDD1B2DA}">
      <dgm:prSet/>
      <dgm:spPr/>
      <dgm:t>
        <a:bodyPr/>
        <a:lstStyle/>
        <a:p>
          <a:pPr rtl="0"/>
          <a:r>
            <a:rPr lang="en-GB" i="1" dirty="0" smtClean="0"/>
            <a:t>“Scheduling with earliest start and due date constraints”</a:t>
          </a:r>
          <a:r>
            <a:rPr lang="en-GB" dirty="0" smtClean="0"/>
            <a:t> Naval Research Logistics, Volume 18, Issue 4, pages 511–519, December 1971</a:t>
          </a:r>
          <a:endParaRPr lang="en-GB" dirty="0"/>
        </a:p>
      </dgm:t>
    </dgm:pt>
    <dgm:pt modelId="{89CE9891-ED08-4254-994D-903B44D22B67}" type="parTrans" cxnId="{40784593-616C-4B2B-9547-20991ACB41A0}">
      <dgm:prSet/>
      <dgm:spPr/>
      <dgm:t>
        <a:bodyPr/>
        <a:lstStyle/>
        <a:p>
          <a:endParaRPr lang="en-GB"/>
        </a:p>
      </dgm:t>
    </dgm:pt>
    <dgm:pt modelId="{36A2C8E4-E6C9-4652-89B1-29A78E3A8647}" type="sibTrans" cxnId="{40784593-616C-4B2B-9547-20991ACB41A0}">
      <dgm:prSet/>
      <dgm:spPr/>
      <dgm:t>
        <a:bodyPr/>
        <a:lstStyle/>
        <a:p>
          <a:endParaRPr lang="en-GB"/>
        </a:p>
      </dgm:t>
    </dgm:pt>
    <dgm:pt modelId="{FBE5E23F-E115-4296-A615-671981FD6277}">
      <dgm:prSet/>
      <dgm:spPr/>
      <dgm:t>
        <a:bodyPr/>
        <a:lstStyle/>
        <a:p>
          <a:pPr rtl="0"/>
          <a:r>
            <a:rPr lang="en-GB" dirty="0" smtClean="0"/>
            <a:t>Uses Branch and Bound method</a:t>
          </a:r>
          <a:endParaRPr lang="en-GB" dirty="0"/>
        </a:p>
      </dgm:t>
    </dgm:pt>
    <dgm:pt modelId="{A4F9AAC5-0D02-4F83-910C-64D918A2671C}" type="parTrans" cxnId="{1F6CA343-D7CA-4077-BAB3-70FA761CB526}">
      <dgm:prSet/>
      <dgm:spPr/>
      <dgm:t>
        <a:bodyPr/>
        <a:lstStyle/>
        <a:p>
          <a:endParaRPr lang="en-GB"/>
        </a:p>
      </dgm:t>
    </dgm:pt>
    <dgm:pt modelId="{A0AC3A85-B9AC-43ED-84F4-0EEE77203B7A}" type="sibTrans" cxnId="{1F6CA343-D7CA-4077-BAB3-70FA761CB526}">
      <dgm:prSet/>
      <dgm:spPr/>
      <dgm:t>
        <a:bodyPr/>
        <a:lstStyle/>
        <a:p>
          <a:endParaRPr lang="en-GB"/>
        </a:p>
      </dgm:t>
    </dgm:pt>
    <dgm:pt modelId="{B6FB7954-31AB-4904-9D8A-E6C66CBB5363}">
      <dgm:prSet/>
      <dgm:spPr/>
      <dgm:t>
        <a:bodyPr/>
        <a:lstStyle/>
        <a:p>
          <a:pPr rtl="0"/>
          <a:r>
            <a:rPr lang="en-GB" dirty="0" smtClean="0"/>
            <a:t>Find solution by </a:t>
          </a:r>
          <a:r>
            <a:rPr lang="en-GB" b="1" dirty="0" smtClean="0"/>
            <a:t>Backtracking</a:t>
          </a:r>
          <a:r>
            <a:rPr lang="en-GB" dirty="0" smtClean="0"/>
            <a:t> in </a:t>
          </a:r>
          <a:r>
            <a:rPr lang="en-GB" b="1" dirty="0" smtClean="0"/>
            <a:t>Tree of all solutions.</a:t>
          </a:r>
          <a:endParaRPr lang="en-GB" dirty="0"/>
        </a:p>
      </dgm:t>
    </dgm:pt>
    <dgm:pt modelId="{53905A98-7529-4C5D-8167-9C3726AE0D68}" type="parTrans" cxnId="{359BA101-597D-4479-8477-43AE1D5A0205}">
      <dgm:prSet/>
      <dgm:spPr/>
      <dgm:t>
        <a:bodyPr/>
        <a:lstStyle/>
        <a:p>
          <a:endParaRPr lang="en-GB"/>
        </a:p>
      </dgm:t>
    </dgm:pt>
    <dgm:pt modelId="{4C3741CC-8C1F-4C77-BB2E-679B1E0364BE}" type="sibTrans" cxnId="{359BA101-597D-4479-8477-43AE1D5A0205}">
      <dgm:prSet/>
      <dgm:spPr/>
      <dgm:t>
        <a:bodyPr/>
        <a:lstStyle/>
        <a:p>
          <a:endParaRPr lang="en-GB"/>
        </a:p>
      </dgm:t>
    </dgm:pt>
    <dgm:pt modelId="{0792DF68-677B-4576-9F48-8875AF7FC624}">
      <dgm:prSet/>
      <dgm:spPr/>
      <dgm:t>
        <a:bodyPr/>
        <a:lstStyle/>
        <a:p>
          <a:pPr rtl="0"/>
          <a:r>
            <a:rPr lang="en-GB" smtClean="0"/>
            <a:t>Tree nodes represent Tasks</a:t>
          </a:r>
          <a:endParaRPr lang="en-GB"/>
        </a:p>
      </dgm:t>
    </dgm:pt>
    <dgm:pt modelId="{D814635F-C7CA-4430-9F69-0D9874F94D54}" type="parTrans" cxnId="{905BEAA6-AE39-44FE-99D7-E35A8803DC2C}">
      <dgm:prSet/>
      <dgm:spPr/>
      <dgm:t>
        <a:bodyPr/>
        <a:lstStyle/>
        <a:p>
          <a:endParaRPr lang="en-GB"/>
        </a:p>
      </dgm:t>
    </dgm:pt>
    <dgm:pt modelId="{B71B70CD-61D6-43D5-889B-D79F991B1BBD}" type="sibTrans" cxnId="{905BEAA6-AE39-44FE-99D7-E35A8803DC2C}">
      <dgm:prSet/>
      <dgm:spPr/>
      <dgm:t>
        <a:bodyPr/>
        <a:lstStyle/>
        <a:p>
          <a:endParaRPr lang="en-GB"/>
        </a:p>
      </dgm:t>
    </dgm:pt>
    <dgm:pt modelId="{F8AB4A36-3763-4E4C-8AB5-1FF195A04191}">
      <dgm:prSet/>
      <dgm:spPr/>
      <dgm:t>
        <a:bodyPr/>
        <a:lstStyle/>
        <a:p>
          <a:pPr rtl="0"/>
          <a:r>
            <a:rPr lang="en-GB" smtClean="0"/>
            <a:t>Each branch is a possible schedule of tasks</a:t>
          </a:r>
          <a:endParaRPr lang="en-GB"/>
        </a:p>
      </dgm:t>
    </dgm:pt>
    <dgm:pt modelId="{5893FA9C-F38C-4933-8CD6-84EF125B1D54}" type="parTrans" cxnId="{83E89780-E13A-4AB2-9AD0-463396DB8944}">
      <dgm:prSet/>
      <dgm:spPr/>
      <dgm:t>
        <a:bodyPr/>
        <a:lstStyle/>
        <a:p>
          <a:endParaRPr lang="en-GB"/>
        </a:p>
      </dgm:t>
    </dgm:pt>
    <dgm:pt modelId="{A25C9A68-72BE-4DA2-80A4-BD35A902DB28}" type="sibTrans" cxnId="{83E89780-E13A-4AB2-9AD0-463396DB8944}">
      <dgm:prSet/>
      <dgm:spPr/>
      <dgm:t>
        <a:bodyPr/>
        <a:lstStyle/>
        <a:p>
          <a:endParaRPr lang="en-GB"/>
        </a:p>
      </dgm:t>
    </dgm:pt>
    <dgm:pt modelId="{A97EC15E-56E6-4451-ACBA-8EF3E0D46501}">
      <dgm:prSet/>
      <dgm:spPr/>
      <dgm:t>
        <a:bodyPr/>
        <a:lstStyle/>
        <a:p>
          <a:pPr rtl="0"/>
          <a:r>
            <a:rPr lang="en-GB" dirty="0" smtClean="0"/>
            <a:t>‘B&amp;B’</a:t>
          </a:r>
          <a:endParaRPr lang="en-GB" dirty="0"/>
        </a:p>
      </dgm:t>
    </dgm:pt>
    <dgm:pt modelId="{BF12C934-1682-433E-A8CC-C8EEB95BB815}" type="parTrans" cxnId="{56EAE0BD-849C-4069-9F35-81A16A350062}">
      <dgm:prSet/>
      <dgm:spPr/>
    </dgm:pt>
    <dgm:pt modelId="{2BACBD31-B36B-40B8-875C-477AAEFCCA0B}" type="sibTrans" cxnId="{56EAE0BD-849C-4069-9F35-81A16A350062}">
      <dgm:prSet/>
      <dgm:spPr/>
    </dgm:pt>
    <dgm:pt modelId="{9C36F183-F749-4BAC-8A7D-13ABBBB08496}">
      <dgm:prSet/>
      <dgm:spPr/>
      <dgm:t>
        <a:bodyPr/>
        <a:lstStyle/>
        <a:p>
          <a:pPr rtl="0"/>
          <a:r>
            <a:rPr lang="en-GB" dirty="0" smtClean="0"/>
            <a:t>Common for Optimization Problems</a:t>
          </a:r>
          <a:endParaRPr lang="en-GB" dirty="0"/>
        </a:p>
      </dgm:t>
    </dgm:pt>
    <dgm:pt modelId="{41633D50-6021-46D6-B9C1-CA169A7E99EF}" type="parTrans" cxnId="{B5DF0E93-9D24-406F-AE52-AAFDAF2475B5}">
      <dgm:prSet/>
      <dgm:spPr/>
    </dgm:pt>
    <dgm:pt modelId="{7D4EAFED-AF22-4D1D-AC38-238CEB1CA558}" type="sibTrans" cxnId="{B5DF0E93-9D24-406F-AE52-AAFDAF2475B5}">
      <dgm:prSet/>
      <dgm:spPr/>
    </dgm:pt>
    <dgm:pt modelId="{5CD2D7FE-B66A-42E1-9F6F-0C9A2B7E7F89}" type="pres">
      <dgm:prSet presAssocID="{D958C905-0643-4D64-8291-60FE168566E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96C6363-B7DF-49A6-A3BE-54A9D18F58FF}" type="pres">
      <dgm:prSet presAssocID="{2F809D98-D21E-4455-862C-34524DDCF41E}" presName="circle1" presStyleLbl="node1" presStyleIdx="0" presStyleCnt="3"/>
      <dgm:spPr/>
    </dgm:pt>
    <dgm:pt modelId="{B7D121AB-B559-4652-8FA6-51A945241CC7}" type="pres">
      <dgm:prSet presAssocID="{2F809D98-D21E-4455-862C-34524DDCF41E}" presName="space" presStyleCnt="0"/>
      <dgm:spPr/>
    </dgm:pt>
    <dgm:pt modelId="{E97F096B-E2CC-4EAA-BE4A-31E8B0C993D7}" type="pres">
      <dgm:prSet presAssocID="{2F809D98-D21E-4455-862C-34524DDCF41E}" presName="rect1" presStyleLbl="alignAcc1" presStyleIdx="0" presStyleCnt="3"/>
      <dgm:spPr/>
    </dgm:pt>
    <dgm:pt modelId="{C371D7E9-E173-4666-82DF-501C36260759}" type="pres">
      <dgm:prSet presAssocID="{FBE5E23F-E115-4296-A615-671981FD6277}" presName="vertSpace2" presStyleLbl="node1" presStyleIdx="0" presStyleCnt="3"/>
      <dgm:spPr/>
    </dgm:pt>
    <dgm:pt modelId="{F6A5BAA8-D9CA-47DF-A842-AEA6DED7A866}" type="pres">
      <dgm:prSet presAssocID="{FBE5E23F-E115-4296-A615-671981FD6277}" presName="circle2" presStyleLbl="node1" presStyleIdx="1" presStyleCnt="3"/>
      <dgm:spPr/>
    </dgm:pt>
    <dgm:pt modelId="{33A8ABE9-529A-442F-BE50-8A37B4F4B507}" type="pres">
      <dgm:prSet presAssocID="{FBE5E23F-E115-4296-A615-671981FD6277}" presName="rect2" presStyleLbl="alignAcc1" presStyleIdx="1" presStyleCnt="3"/>
      <dgm:spPr/>
      <dgm:t>
        <a:bodyPr/>
        <a:lstStyle/>
        <a:p>
          <a:endParaRPr lang="en-GB"/>
        </a:p>
      </dgm:t>
    </dgm:pt>
    <dgm:pt modelId="{177C168E-6984-477B-ACF0-C04BD3514463}" type="pres">
      <dgm:prSet presAssocID="{B6FB7954-31AB-4904-9D8A-E6C66CBB5363}" presName="vertSpace3" presStyleLbl="node1" presStyleIdx="1" presStyleCnt="3"/>
      <dgm:spPr/>
    </dgm:pt>
    <dgm:pt modelId="{2048DEC4-E180-43B4-B901-05240E7CA09F}" type="pres">
      <dgm:prSet presAssocID="{B6FB7954-31AB-4904-9D8A-E6C66CBB5363}" presName="circle3" presStyleLbl="node1" presStyleIdx="2" presStyleCnt="3"/>
      <dgm:spPr/>
    </dgm:pt>
    <dgm:pt modelId="{320B5BD9-2E8D-4E2F-904A-B9710B9BB218}" type="pres">
      <dgm:prSet presAssocID="{B6FB7954-31AB-4904-9D8A-E6C66CBB5363}" presName="rect3" presStyleLbl="alignAcc1" presStyleIdx="2" presStyleCnt="3"/>
      <dgm:spPr/>
      <dgm:t>
        <a:bodyPr/>
        <a:lstStyle/>
        <a:p>
          <a:endParaRPr lang="en-GB"/>
        </a:p>
      </dgm:t>
    </dgm:pt>
    <dgm:pt modelId="{F6EAD7AA-B32B-4C07-97C5-08EC13AFEEE4}" type="pres">
      <dgm:prSet presAssocID="{2F809D98-D21E-4455-862C-34524DDCF41E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33D8367-2FA2-4A0E-AAA6-5F39189E9961}" type="pres">
      <dgm:prSet presAssocID="{2F809D98-D21E-4455-862C-34524DDCF41E}" presName="rect1ChTx" presStyleLbl="alignAcc1" presStyleIdx="2" presStyleCnt="3">
        <dgm:presLayoutVars>
          <dgm:bulletEnabled val="1"/>
        </dgm:presLayoutVars>
      </dgm:prSet>
      <dgm:spPr/>
    </dgm:pt>
    <dgm:pt modelId="{6FD594D8-3C38-4916-B45B-29ED13A5B4AD}" type="pres">
      <dgm:prSet presAssocID="{FBE5E23F-E115-4296-A615-671981FD6277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4789EA-A012-4C39-962C-C3DC9E5A6392}" type="pres">
      <dgm:prSet presAssocID="{FBE5E23F-E115-4296-A615-671981FD6277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78151-29A5-4987-8E60-B04CB05A1740}" type="pres">
      <dgm:prSet presAssocID="{B6FB7954-31AB-4904-9D8A-E6C66CBB5363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A75F76-D8DB-4860-9169-D60FE8A11485}" type="pres">
      <dgm:prSet presAssocID="{B6FB7954-31AB-4904-9D8A-E6C66CBB5363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40784593-616C-4B2B-9547-20991ACB41A0}" srcId="{2F809D98-D21E-4455-862C-34524DDCF41E}" destId="{CF058FBC-EEA8-4B02-9BC7-1F50FDD1B2DA}" srcOrd="0" destOrd="0" parTransId="{89CE9891-ED08-4254-994D-903B44D22B67}" sibTransId="{36A2C8E4-E6C9-4652-89B1-29A78E3A8647}"/>
    <dgm:cxn modelId="{1F6CA343-D7CA-4077-BAB3-70FA761CB526}" srcId="{D958C905-0643-4D64-8291-60FE168566E2}" destId="{FBE5E23F-E115-4296-A615-671981FD6277}" srcOrd="1" destOrd="0" parTransId="{A4F9AAC5-0D02-4F83-910C-64D918A2671C}" sibTransId="{A0AC3A85-B9AC-43ED-84F4-0EEE77203B7A}"/>
    <dgm:cxn modelId="{BE7EEC0A-D8A3-4879-BD05-840E9A76FD08}" type="presOf" srcId="{2F809D98-D21E-4455-862C-34524DDCF41E}" destId="{F6EAD7AA-B32B-4C07-97C5-08EC13AFEEE4}" srcOrd="1" destOrd="0" presId="urn:microsoft.com/office/officeart/2005/8/layout/target3"/>
    <dgm:cxn modelId="{CA73C0EC-3E4C-4365-9417-DA8A4D2CD25A}" type="presOf" srcId="{FBE5E23F-E115-4296-A615-671981FD6277}" destId="{6FD594D8-3C38-4916-B45B-29ED13A5B4AD}" srcOrd="1" destOrd="0" presId="urn:microsoft.com/office/officeart/2005/8/layout/target3"/>
    <dgm:cxn modelId="{83E89780-E13A-4AB2-9AD0-463396DB8944}" srcId="{B6FB7954-31AB-4904-9D8A-E6C66CBB5363}" destId="{F8AB4A36-3763-4E4C-8AB5-1FF195A04191}" srcOrd="1" destOrd="0" parTransId="{5893FA9C-F38C-4933-8CD6-84EF125B1D54}" sibTransId="{A25C9A68-72BE-4DA2-80A4-BD35A902DB28}"/>
    <dgm:cxn modelId="{E91C4A56-884C-40CF-BA10-1AD97C9CF768}" type="presOf" srcId="{FBE5E23F-E115-4296-A615-671981FD6277}" destId="{33A8ABE9-529A-442F-BE50-8A37B4F4B507}" srcOrd="0" destOrd="0" presId="urn:microsoft.com/office/officeart/2005/8/layout/target3"/>
    <dgm:cxn modelId="{7D8D1CFC-6B99-43B3-9BF4-4721C36731C8}" type="presOf" srcId="{9C36F183-F749-4BAC-8A7D-13ABBBB08496}" destId="{914789EA-A012-4C39-962C-C3DC9E5A6392}" srcOrd="0" destOrd="1" presId="urn:microsoft.com/office/officeart/2005/8/layout/target3"/>
    <dgm:cxn modelId="{97B1564D-CA53-4A81-9031-01F9789197F5}" type="presOf" srcId="{CF058FBC-EEA8-4B02-9BC7-1F50FDD1B2DA}" destId="{833D8367-2FA2-4A0E-AAA6-5F39189E9961}" srcOrd="0" destOrd="0" presId="urn:microsoft.com/office/officeart/2005/8/layout/target3"/>
    <dgm:cxn modelId="{AAE35A8C-76D4-4032-BF02-7EBBBCC68303}" type="presOf" srcId="{F8AB4A36-3763-4E4C-8AB5-1FF195A04191}" destId="{9CA75F76-D8DB-4860-9169-D60FE8A11485}" srcOrd="0" destOrd="1" presId="urn:microsoft.com/office/officeart/2005/8/layout/target3"/>
    <dgm:cxn modelId="{0A81BF8D-4D9C-42FE-B500-051DCA5D45B1}" type="presOf" srcId="{B6FB7954-31AB-4904-9D8A-E6C66CBB5363}" destId="{C8678151-29A5-4987-8E60-B04CB05A1740}" srcOrd="1" destOrd="0" presId="urn:microsoft.com/office/officeart/2005/8/layout/target3"/>
    <dgm:cxn modelId="{56EAE0BD-849C-4069-9F35-81A16A350062}" srcId="{FBE5E23F-E115-4296-A615-671981FD6277}" destId="{A97EC15E-56E6-4451-ACBA-8EF3E0D46501}" srcOrd="0" destOrd="0" parTransId="{BF12C934-1682-433E-A8CC-C8EEB95BB815}" sibTransId="{2BACBD31-B36B-40B8-875C-477AAEFCCA0B}"/>
    <dgm:cxn modelId="{0A15BB44-3134-4534-BAEA-7056C434F3B3}" type="presOf" srcId="{D958C905-0643-4D64-8291-60FE168566E2}" destId="{5CD2D7FE-B66A-42E1-9F6F-0C9A2B7E7F89}" srcOrd="0" destOrd="0" presId="urn:microsoft.com/office/officeart/2005/8/layout/target3"/>
    <dgm:cxn modelId="{905BEAA6-AE39-44FE-99D7-E35A8803DC2C}" srcId="{B6FB7954-31AB-4904-9D8A-E6C66CBB5363}" destId="{0792DF68-677B-4576-9F48-8875AF7FC624}" srcOrd="0" destOrd="0" parTransId="{D814635F-C7CA-4430-9F69-0D9874F94D54}" sibTransId="{B71B70CD-61D6-43D5-889B-D79F991B1BBD}"/>
    <dgm:cxn modelId="{19335E2F-D9CC-4F61-9EAF-C3F2A53716BC}" type="presOf" srcId="{B6FB7954-31AB-4904-9D8A-E6C66CBB5363}" destId="{320B5BD9-2E8D-4E2F-904A-B9710B9BB218}" srcOrd="0" destOrd="0" presId="urn:microsoft.com/office/officeart/2005/8/layout/target3"/>
    <dgm:cxn modelId="{E098B2DD-F355-4C41-BD5B-8DBFDCD21465}" type="presOf" srcId="{2F809D98-D21E-4455-862C-34524DDCF41E}" destId="{E97F096B-E2CC-4EAA-BE4A-31E8B0C993D7}" srcOrd="0" destOrd="0" presId="urn:microsoft.com/office/officeart/2005/8/layout/target3"/>
    <dgm:cxn modelId="{85A82E28-A12D-4507-A826-A82CD1A8DEF2}" type="presOf" srcId="{0792DF68-677B-4576-9F48-8875AF7FC624}" destId="{9CA75F76-D8DB-4860-9169-D60FE8A11485}" srcOrd="0" destOrd="0" presId="urn:microsoft.com/office/officeart/2005/8/layout/target3"/>
    <dgm:cxn modelId="{112C7C80-ADEF-4BDB-8EBE-FCB52C79241F}" srcId="{D958C905-0643-4D64-8291-60FE168566E2}" destId="{2F809D98-D21E-4455-862C-34524DDCF41E}" srcOrd="0" destOrd="0" parTransId="{95DBCEE1-408F-4A12-877D-F6887E9B71F1}" sibTransId="{BA22E8AB-7BB0-407D-A761-EF36295BBFC5}"/>
    <dgm:cxn modelId="{B5DF0E93-9D24-406F-AE52-AAFDAF2475B5}" srcId="{FBE5E23F-E115-4296-A615-671981FD6277}" destId="{9C36F183-F749-4BAC-8A7D-13ABBBB08496}" srcOrd="1" destOrd="0" parTransId="{41633D50-6021-46D6-B9C1-CA169A7E99EF}" sibTransId="{7D4EAFED-AF22-4D1D-AC38-238CEB1CA558}"/>
    <dgm:cxn modelId="{359BA101-597D-4479-8477-43AE1D5A0205}" srcId="{D958C905-0643-4D64-8291-60FE168566E2}" destId="{B6FB7954-31AB-4904-9D8A-E6C66CBB5363}" srcOrd="2" destOrd="0" parTransId="{53905A98-7529-4C5D-8167-9C3726AE0D68}" sibTransId="{4C3741CC-8C1F-4C77-BB2E-679B1E0364BE}"/>
    <dgm:cxn modelId="{E277CE95-7009-426E-AD8D-1C0DA6418255}" type="presOf" srcId="{A97EC15E-56E6-4451-ACBA-8EF3E0D46501}" destId="{914789EA-A012-4C39-962C-C3DC9E5A6392}" srcOrd="0" destOrd="0" presId="urn:microsoft.com/office/officeart/2005/8/layout/target3"/>
    <dgm:cxn modelId="{BF5A2B8A-57E1-4164-BD12-BC79F57C6CBB}" type="presParOf" srcId="{5CD2D7FE-B66A-42E1-9F6F-0C9A2B7E7F89}" destId="{196C6363-B7DF-49A6-A3BE-54A9D18F58FF}" srcOrd="0" destOrd="0" presId="urn:microsoft.com/office/officeart/2005/8/layout/target3"/>
    <dgm:cxn modelId="{7E6F9CFB-82EA-4EE1-A0B0-0F434BF37C5F}" type="presParOf" srcId="{5CD2D7FE-B66A-42E1-9F6F-0C9A2B7E7F89}" destId="{B7D121AB-B559-4652-8FA6-51A945241CC7}" srcOrd="1" destOrd="0" presId="urn:microsoft.com/office/officeart/2005/8/layout/target3"/>
    <dgm:cxn modelId="{53B728D0-74B0-4BB3-B77C-76F75E2BC2DD}" type="presParOf" srcId="{5CD2D7FE-B66A-42E1-9F6F-0C9A2B7E7F89}" destId="{E97F096B-E2CC-4EAA-BE4A-31E8B0C993D7}" srcOrd="2" destOrd="0" presId="urn:microsoft.com/office/officeart/2005/8/layout/target3"/>
    <dgm:cxn modelId="{EB920DFA-D016-46F4-8546-6B4481C1024A}" type="presParOf" srcId="{5CD2D7FE-B66A-42E1-9F6F-0C9A2B7E7F89}" destId="{C371D7E9-E173-4666-82DF-501C36260759}" srcOrd="3" destOrd="0" presId="urn:microsoft.com/office/officeart/2005/8/layout/target3"/>
    <dgm:cxn modelId="{B163BB71-DF98-46EE-96D2-B9D868109A28}" type="presParOf" srcId="{5CD2D7FE-B66A-42E1-9F6F-0C9A2B7E7F89}" destId="{F6A5BAA8-D9CA-47DF-A842-AEA6DED7A866}" srcOrd="4" destOrd="0" presId="urn:microsoft.com/office/officeart/2005/8/layout/target3"/>
    <dgm:cxn modelId="{257CBC4A-5357-4AF6-8598-0FDB2B7ED947}" type="presParOf" srcId="{5CD2D7FE-B66A-42E1-9F6F-0C9A2B7E7F89}" destId="{33A8ABE9-529A-442F-BE50-8A37B4F4B507}" srcOrd="5" destOrd="0" presId="urn:microsoft.com/office/officeart/2005/8/layout/target3"/>
    <dgm:cxn modelId="{5AFBDF58-D540-4070-9DB2-4AEE4D3BC757}" type="presParOf" srcId="{5CD2D7FE-B66A-42E1-9F6F-0C9A2B7E7F89}" destId="{177C168E-6984-477B-ACF0-C04BD3514463}" srcOrd="6" destOrd="0" presId="urn:microsoft.com/office/officeart/2005/8/layout/target3"/>
    <dgm:cxn modelId="{E130812A-AAD0-4D44-AE57-DCB114BBDAF5}" type="presParOf" srcId="{5CD2D7FE-B66A-42E1-9F6F-0C9A2B7E7F89}" destId="{2048DEC4-E180-43B4-B901-05240E7CA09F}" srcOrd="7" destOrd="0" presId="urn:microsoft.com/office/officeart/2005/8/layout/target3"/>
    <dgm:cxn modelId="{15A310E8-9F70-404B-9C40-09BA04AB2122}" type="presParOf" srcId="{5CD2D7FE-B66A-42E1-9F6F-0C9A2B7E7F89}" destId="{320B5BD9-2E8D-4E2F-904A-B9710B9BB218}" srcOrd="8" destOrd="0" presId="urn:microsoft.com/office/officeart/2005/8/layout/target3"/>
    <dgm:cxn modelId="{1AAC6810-2AF1-42E9-84B5-4005EBAA0662}" type="presParOf" srcId="{5CD2D7FE-B66A-42E1-9F6F-0C9A2B7E7F89}" destId="{F6EAD7AA-B32B-4C07-97C5-08EC13AFEEE4}" srcOrd="9" destOrd="0" presId="urn:microsoft.com/office/officeart/2005/8/layout/target3"/>
    <dgm:cxn modelId="{F188D7A0-8BED-44DE-9FDF-9B9F81ECBFA1}" type="presParOf" srcId="{5CD2D7FE-B66A-42E1-9F6F-0C9A2B7E7F89}" destId="{833D8367-2FA2-4A0E-AAA6-5F39189E9961}" srcOrd="10" destOrd="0" presId="urn:microsoft.com/office/officeart/2005/8/layout/target3"/>
    <dgm:cxn modelId="{4E63B7BE-DC32-48A0-B07E-E94E344AAB05}" type="presParOf" srcId="{5CD2D7FE-B66A-42E1-9F6F-0C9A2B7E7F89}" destId="{6FD594D8-3C38-4916-B45B-29ED13A5B4AD}" srcOrd="11" destOrd="0" presId="urn:microsoft.com/office/officeart/2005/8/layout/target3"/>
    <dgm:cxn modelId="{4B9C3281-2352-49A9-B58D-A2DABB78EDD1}" type="presParOf" srcId="{5CD2D7FE-B66A-42E1-9F6F-0C9A2B7E7F89}" destId="{914789EA-A012-4C39-962C-C3DC9E5A6392}" srcOrd="12" destOrd="0" presId="urn:microsoft.com/office/officeart/2005/8/layout/target3"/>
    <dgm:cxn modelId="{E27F9C18-7F0F-4091-8989-CF385248022B}" type="presParOf" srcId="{5CD2D7FE-B66A-42E1-9F6F-0C9A2B7E7F89}" destId="{C8678151-29A5-4987-8E60-B04CB05A1740}" srcOrd="13" destOrd="0" presId="urn:microsoft.com/office/officeart/2005/8/layout/target3"/>
    <dgm:cxn modelId="{02A6E29D-4052-4F04-8187-B0F3FBA9436A}" type="presParOf" srcId="{5CD2D7FE-B66A-42E1-9F6F-0C9A2B7E7F89}" destId="{9CA75F76-D8DB-4860-9169-D60FE8A11485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BF4603-B2C8-4C3D-9423-9E6BFC634EDF}" type="doc">
      <dgm:prSet loTypeId="urn:microsoft.com/office/officeart/2005/8/layout/lProcess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EEA8966-51F1-4B14-8766-6C76722A2B5F}">
      <dgm:prSet/>
      <dgm:spPr/>
      <dgm:t>
        <a:bodyPr/>
        <a:lstStyle/>
        <a:p>
          <a:pPr rtl="0"/>
          <a:r>
            <a:rPr lang="en-GB" dirty="0" smtClean="0"/>
            <a:t>Branching</a:t>
          </a:r>
          <a:endParaRPr lang="en-GB" dirty="0"/>
        </a:p>
      </dgm:t>
    </dgm:pt>
    <dgm:pt modelId="{6B8F365A-2128-4BDB-A802-A0B017F60310}" type="parTrans" cxnId="{984922D5-57E3-41AF-A6E4-B4F6467D92A4}">
      <dgm:prSet/>
      <dgm:spPr/>
      <dgm:t>
        <a:bodyPr/>
        <a:lstStyle/>
        <a:p>
          <a:endParaRPr lang="en-GB"/>
        </a:p>
      </dgm:t>
    </dgm:pt>
    <dgm:pt modelId="{0905DE74-58A0-4436-B43F-5A1CE9E78039}" type="sibTrans" cxnId="{984922D5-57E3-41AF-A6E4-B4F6467D92A4}">
      <dgm:prSet/>
      <dgm:spPr/>
      <dgm:t>
        <a:bodyPr/>
        <a:lstStyle/>
        <a:p>
          <a:endParaRPr lang="en-GB"/>
        </a:p>
      </dgm:t>
    </dgm:pt>
    <dgm:pt modelId="{8D5B5769-46DD-45BD-9ECC-EEE64409C4FF}">
      <dgm:prSet custT="1"/>
      <dgm:spPr/>
      <dgm:t>
        <a:bodyPr/>
        <a:lstStyle/>
        <a:p>
          <a:pPr rtl="0"/>
          <a:r>
            <a:rPr lang="en-GB" sz="2000" dirty="0" smtClean="0"/>
            <a:t>Split solution &amp; recursively process each one (tree)</a:t>
          </a:r>
          <a:endParaRPr lang="en-GB" sz="2000" dirty="0"/>
        </a:p>
      </dgm:t>
    </dgm:pt>
    <dgm:pt modelId="{40A4A32C-FBB8-47A3-924A-B8BE0BB190FB}" type="parTrans" cxnId="{26FC1963-8983-4B71-9DFB-8E976A1FD9A2}">
      <dgm:prSet/>
      <dgm:spPr/>
      <dgm:t>
        <a:bodyPr/>
        <a:lstStyle/>
        <a:p>
          <a:endParaRPr lang="en-GB"/>
        </a:p>
      </dgm:t>
    </dgm:pt>
    <dgm:pt modelId="{BC7E9B13-419E-4A9F-9870-AA81016F3E2D}" type="sibTrans" cxnId="{26FC1963-8983-4B71-9DFB-8E976A1FD9A2}">
      <dgm:prSet/>
      <dgm:spPr/>
      <dgm:t>
        <a:bodyPr/>
        <a:lstStyle/>
        <a:p>
          <a:endParaRPr lang="en-GB"/>
        </a:p>
      </dgm:t>
    </dgm:pt>
    <dgm:pt modelId="{52BA1009-61D6-4C97-A23D-7A24C2547A0A}">
      <dgm:prSet/>
      <dgm:spPr/>
      <dgm:t>
        <a:bodyPr/>
        <a:lstStyle/>
        <a:p>
          <a:pPr rtl="0"/>
          <a:r>
            <a:rPr lang="en-GB" dirty="0" smtClean="0"/>
            <a:t>Bounding</a:t>
          </a:r>
          <a:endParaRPr lang="en-GB" dirty="0"/>
        </a:p>
      </dgm:t>
    </dgm:pt>
    <dgm:pt modelId="{D10D2A4E-2FF4-417F-B3EC-5CE53B0F8FC8}" type="parTrans" cxnId="{1099955B-2226-46BD-8DE9-219C51ABA4D3}">
      <dgm:prSet/>
      <dgm:spPr/>
      <dgm:t>
        <a:bodyPr/>
        <a:lstStyle/>
        <a:p>
          <a:endParaRPr lang="en-GB"/>
        </a:p>
      </dgm:t>
    </dgm:pt>
    <dgm:pt modelId="{A7FD3A1C-0480-4FD8-95BA-931DF808E70E}" type="sibTrans" cxnId="{1099955B-2226-46BD-8DE9-219C51ABA4D3}">
      <dgm:prSet/>
      <dgm:spPr/>
      <dgm:t>
        <a:bodyPr/>
        <a:lstStyle/>
        <a:p>
          <a:endParaRPr lang="en-GB"/>
        </a:p>
      </dgm:t>
    </dgm:pt>
    <dgm:pt modelId="{2AF05CA8-FAD3-401D-A327-C02A6A218F18}">
      <dgm:prSet custT="1"/>
      <dgm:spPr/>
      <dgm:t>
        <a:bodyPr/>
        <a:lstStyle/>
        <a:p>
          <a:pPr rtl="0"/>
          <a:r>
            <a:rPr lang="en-GB" sz="2000" dirty="0" smtClean="0"/>
            <a:t>Test against criteria, Abandon Pruned Branches</a:t>
          </a:r>
          <a:endParaRPr lang="en-GB" sz="2000" dirty="0"/>
        </a:p>
      </dgm:t>
    </dgm:pt>
    <dgm:pt modelId="{88723EEB-DFB9-45FE-93C0-8D1073B64461}" type="parTrans" cxnId="{C8BC830B-A7FE-402A-AEFA-5A522C5D7282}">
      <dgm:prSet/>
      <dgm:spPr/>
      <dgm:t>
        <a:bodyPr/>
        <a:lstStyle/>
        <a:p>
          <a:endParaRPr lang="en-GB"/>
        </a:p>
      </dgm:t>
    </dgm:pt>
    <dgm:pt modelId="{3770CE15-BBDA-4970-9978-79EB8847B1AC}" type="sibTrans" cxnId="{C8BC830B-A7FE-402A-AEFA-5A522C5D7282}">
      <dgm:prSet/>
      <dgm:spPr/>
      <dgm:t>
        <a:bodyPr/>
        <a:lstStyle/>
        <a:p>
          <a:endParaRPr lang="en-GB"/>
        </a:p>
      </dgm:t>
    </dgm:pt>
    <dgm:pt modelId="{26B77CCB-BD18-4509-A06C-94A87A4D0314}" type="pres">
      <dgm:prSet presAssocID="{DABF4603-B2C8-4C3D-9423-9E6BFC634E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FC85B5-1754-4F74-8582-9685BD0049F1}" type="pres">
      <dgm:prSet presAssocID="{CEEA8966-51F1-4B14-8766-6C76722A2B5F}" presName="horFlow" presStyleCnt="0"/>
      <dgm:spPr/>
    </dgm:pt>
    <dgm:pt modelId="{72819E4B-4253-4839-9533-700373F203CC}" type="pres">
      <dgm:prSet presAssocID="{CEEA8966-51F1-4B14-8766-6C76722A2B5F}" presName="bigChev" presStyleLbl="node1" presStyleIdx="0" presStyleCnt="2"/>
      <dgm:spPr/>
    </dgm:pt>
    <dgm:pt modelId="{625C0D50-04B4-4DB4-8F7F-FC2F52C7B457}" type="pres">
      <dgm:prSet presAssocID="{40A4A32C-FBB8-47A3-924A-B8BE0BB190FB}" presName="parTrans" presStyleCnt="0"/>
      <dgm:spPr/>
    </dgm:pt>
    <dgm:pt modelId="{C5DD367F-3DF2-4F6B-8BE2-B756E2C352E7}" type="pres">
      <dgm:prSet presAssocID="{8D5B5769-46DD-45BD-9ECC-EEE64409C4FF}" presName="node" presStyleLbl="alignAccFollowNode1" presStyleIdx="0" presStyleCnt="2" custScaleX="2287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7C3FC6-B80E-4914-A467-C66A2EF98D62}" type="pres">
      <dgm:prSet presAssocID="{CEEA8966-51F1-4B14-8766-6C76722A2B5F}" presName="vSp" presStyleCnt="0"/>
      <dgm:spPr/>
    </dgm:pt>
    <dgm:pt modelId="{1A659F5F-FCE9-4095-B47F-DC4C19ECE3D3}" type="pres">
      <dgm:prSet presAssocID="{52BA1009-61D6-4C97-A23D-7A24C2547A0A}" presName="horFlow" presStyleCnt="0"/>
      <dgm:spPr/>
    </dgm:pt>
    <dgm:pt modelId="{DCACD2E1-B8A1-4504-BFC8-32F912B30389}" type="pres">
      <dgm:prSet presAssocID="{52BA1009-61D6-4C97-A23D-7A24C2547A0A}" presName="bigChev" presStyleLbl="node1" presStyleIdx="1" presStyleCnt="2"/>
      <dgm:spPr/>
    </dgm:pt>
    <dgm:pt modelId="{48CE1C13-EB99-4BB4-885D-ADF390AA563A}" type="pres">
      <dgm:prSet presAssocID="{88723EEB-DFB9-45FE-93C0-8D1073B64461}" presName="parTrans" presStyleCnt="0"/>
      <dgm:spPr/>
    </dgm:pt>
    <dgm:pt modelId="{C6F122C8-DB7D-4B3D-8537-8DAD32760210}" type="pres">
      <dgm:prSet presAssocID="{2AF05CA8-FAD3-401D-A327-C02A6A218F18}" presName="node" presStyleLbl="alignAccFollowNode1" presStyleIdx="1" presStyleCnt="2" custScaleX="2287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00AA548-9FA1-489C-A798-EB1A9B41D4EC}" type="presOf" srcId="{52BA1009-61D6-4C97-A23D-7A24C2547A0A}" destId="{DCACD2E1-B8A1-4504-BFC8-32F912B30389}" srcOrd="0" destOrd="0" presId="urn:microsoft.com/office/officeart/2005/8/layout/lProcess3"/>
    <dgm:cxn modelId="{30FED73E-B29C-48FD-9242-71E086BE2B20}" type="presOf" srcId="{2AF05CA8-FAD3-401D-A327-C02A6A218F18}" destId="{C6F122C8-DB7D-4B3D-8537-8DAD32760210}" srcOrd="0" destOrd="0" presId="urn:microsoft.com/office/officeart/2005/8/layout/lProcess3"/>
    <dgm:cxn modelId="{984922D5-57E3-41AF-A6E4-B4F6467D92A4}" srcId="{DABF4603-B2C8-4C3D-9423-9E6BFC634EDF}" destId="{CEEA8966-51F1-4B14-8766-6C76722A2B5F}" srcOrd="0" destOrd="0" parTransId="{6B8F365A-2128-4BDB-A802-A0B017F60310}" sibTransId="{0905DE74-58A0-4436-B43F-5A1CE9E78039}"/>
    <dgm:cxn modelId="{1099955B-2226-46BD-8DE9-219C51ABA4D3}" srcId="{DABF4603-B2C8-4C3D-9423-9E6BFC634EDF}" destId="{52BA1009-61D6-4C97-A23D-7A24C2547A0A}" srcOrd="1" destOrd="0" parTransId="{D10D2A4E-2FF4-417F-B3EC-5CE53B0F8FC8}" sibTransId="{A7FD3A1C-0480-4FD8-95BA-931DF808E70E}"/>
    <dgm:cxn modelId="{26FC1963-8983-4B71-9DFB-8E976A1FD9A2}" srcId="{CEEA8966-51F1-4B14-8766-6C76722A2B5F}" destId="{8D5B5769-46DD-45BD-9ECC-EEE64409C4FF}" srcOrd="0" destOrd="0" parTransId="{40A4A32C-FBB8-47A3-924A-B8BE0BB190FB}" sibTransId="{BC7E9B13-419E-4A9F-9870-AA81016F3E2D}"/>
    <dgm:cxn modelId="{8C0A3D38-C8A9-4B85-8381-773FEB6E8D34}" type="presOf" srcId="{DABF4603-B2C8-4C3D-9423-9E6BFC634EDF}" destId="{26B77CCB-BD18-4509-A06C-94A87A4D0314}" srcOrd="0" destOrd="0" presId="urn:microsoft.com/office/officeart/2005/8/layout/lProcess3"/>
    <dgm:cxn modelId="{3BAB8905-1767-424B-8079-C06FF48D7301}" type="presOf" srcId="{8D5B5769-46DD-45BD-9ECC-EEE64409C4FF}" destId="{C5DD367F-3DF2-4F6B-8BE2-B756E2C352E7}" srcOrd="0" destOrd="0" presId="urn:microsoft.com/office/officeart/2005/8/layout/lProcess3"/>
    <dgm:cxn modelId="{C8BC830B-A7FE-402A-AEFA-5A522C5D7282}" srcId="{52BA1009-61D6-4C97-A23D-7A24C2547A0A}" destId="{2AF05CA8-FAD3-401D-A327-C02A6A218F18}" srcOrd="0" destOrd="0" parTransId="{88723EEB-DFB9-45FE-93C0-8D1073B64461}" sibTransId="{3770CE15-BBDA-4970-9978-79EB8847B1AC}"/>
    <dgm:cxn modelId="{D43114C6-86DA-46F5-9B92-355F9AC772EF}" type="presOf" srcId="{CEEA8966-51F1-4B14-8766-6C76722A2B5F}" destId="{72819E4B-4253-4839-9533-700373F203CC}" srcOrd="0" destOrd="0" presId="urn:microsoft.com/office/officeart/2005/8/layout/lProcess3"/>
    <dgm:cxn modelId="{DF74B3DC-9A2B-4667-9F11-4263662B4525}" type="presParOf" srcId="{26B77CCB-BD18-4509-A06C-94A87A4D0314}" destId="{B0FC85B5-1754-4F74-8582-9685BD0049F1}" srcOrd="0" destOrd="0" presId="urn:microsoft.com/office/officeart/2005/8/layout/lProcess3"/>
    <dgm:cxn modelId="{79BFEC3E-A68C-4609-ABF5-97C4A923C289}" type="presParOf" srcId="{B0FC85B5-1754-4F74-8582-9685BD0049F1}" destId="{72819E4B-4253-4839-9533-700373F203CC}" srcOrd="0" destOrd="0" presId="urn:microsoft.com/office/officeart/2005/8/layout/lProcess3"/>
    <dgm:cxn modelId="{4E532428-1001-4FD5-B28F-089A8591CE44}" type="presParOf" srcId="{B0FC85B5-1754-4F74-8582-9685BD0049F1}" destId="{625C0D50-04B4-4DB4-8F7F-FC2F52C7B457}" srcOrd="1" destOrd="0" presId="urn:microsoft.com/office/officeart/2005/8/layout/lProcess3"/>
    <dgm:cxn modelId="{9D5FC656-8405-4864-811E-12320519496C}" type="presParOf" srcId="{B0FC85B5-1754-4F74-8582-9685BD0049F1}" destId="{C5DD367F-3DF2-4F6B-8BE2-B756E2C352E7}" srcOrd="2" destOrd="0" presId="urn:microsoft.com/office/officeart/2005/8/layout/lProcess3"/>
    <dgm:cxn modelId="{4F2DE7FC-85AB-4632-BFD6-7A3A9F9220AE}" type="presParOf" srcId="{26B77CCB-BD18-4509-A06C-94A87A4D0314}" destId="{F97C3FC6-B80E-4914-A467-C66A2EF98D62}" srcOrd="1" destOrd="0" presId="urn:microsoft.com/office/officeart/2005/8/layout/lProcess3"/>
    <dgm:cxn modelId="{6DD83BBE-D9F9-44CD-9DE5-5D368136A43B}" type="presParOf" srcId="{26B77CCB-BD18-4509-A06C-94A87A4D0314}" destId="{1A659F5F-FCE9-4095-B47F-DC4C19ECE3D3}" srcOrd="2" destOrd="0" presId="urn:microsoft.com/office/officeart/2005/8/layout/lProcess3"/>
    <dgm:cxn modelId="{68B6EFC2-1EE8-44DD-9E75-6E578B5E426E}" type="presParOf" srcId="{1A659F5F-FCE9-4095-B47F-DC4C19ECE3D3}" destId="{DCACD2E1-B8A1-4504-BFC8-32F912B30389}" srcOrd="0" destOrd="0" presId="urn:microsoft.com/office/officeart/2005/8/layout/lProcess3"/>
    <dgm:cxn modelId="{5A966800-C011-4512-8519-61EFFB6B15B8}" type="presParOf" srcId="{1A659F5F-FCE9-4095-B47F-DC4C19ECE3D3}" destId="{48CE1C13-EB99-4BB4-885D-ADF390AA563A}" srcOrd="1" destOrd="0" presId="urn:microsoft.com/office/officeart/2005/8/layout/lProcess3"/>
    <dgm:cxn modelId="{C5D0114D-0E6C-472F-AAC8-4F57EDD9ABC7}" type="presParOf" srcId="{1A659F5F-FCE9-4095-B47F-DC4C19ECE3D3}" destId="{C6F122C8-DB7D-4B3D-8537-8DAD327602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D4DEBD-6509-4E12-AB57-9B822725F9CD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B44AB7D-3F3A-44EC-9A43-6005D2439270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86913159-3D62-4183-B779-2B1EAC35BCDF}" type="parTrans" cxnId="{49DB6047-899E-4138-90CA-EDA0237199FC}">
      <dgm:prSet/>
      <dgm:spPr/>
      <dgm:t>
        <a:bodyPr/>
        <a:lstStyle/>
        <a:p>
          <a:endParaRPr lang="en-GB"/>
        </a:p>
      </dgm:t>
    </dgm:pt>
    <dgm:pt modelId="{289C5C87-3C9E-42F1-9DE6-790826E88680}" type="sibTrans" cxnId="{49DB6047-899E-4138-90CA-EDA0237199FC}">
      <dgm:prSet/>
      <dgm:spPr/>
      <dgm:t>
        <a:bodyPr/>
        <a:lstStyle/>
        <a:p>
          <a:endParaRPr lang="en-GB"/>
        </a:p>
      </dgm:t>
    </dgm:pt>
    <dgm:pt modelId="{2FD60DBB-A705-4126-A2FA-DF116D5E3EBB}">
      <dgm:prSet phldrT="[Text]"/>
      <dgm:spPr/>
      <dgm:t>
        <a:bodyPr/>
        <a:lstStyle/>
        <a:p>
          <a:endParaRPr lang="en-GB"/>
        </a:p>
      </dgm:t>
    </dgm:pt>
    <dgm:pt modelId="{5A413EDC-C049-4126-A90B-F3BBBC9CFDBE}" type="parTrans" cxnId="{C0181435-A258-4468-BF5B-23E5B566924C}">
      <dgm:prSet/>
      <dgm:spPr/>
      <dgm:t>
        <a:bodyPr/>
        <a:lstStyle/>
        <a:p>
          <a:endParaRPr lang="en-GB"/>
        </a:p>
      </dgm:t>
    </dgm:pt>
    <dgm:pt modelId="{CCCCCB6F-05F3-45A0-A7B7-A5EE750327B4}" type="sibTrans" cxnId="{C0181435-A258-4468-BF5B-23E5B566924C}">
      <dgm:prSet/>
      <dgm:spPr/>
      <dgm:t>
        <a:bodyPr/>
        <a:lstStyle/>
        <a:p>
          <a:endParaRPr lang="en-GB"/>
        </a:p>
      </dgm:t>
    </dgm:pt>
    <dgm:pt modelId="{A0A57DBA-7739-4E8A-9947-15B01A137B0E}">
      <dgm:prSet phldrT="[Text]"/>
      <dgm:spPr/>
      <dgm:t>
        <a:bodyPr/>
        <a:lstStyle/>
        <a:p>
          <a:endParaRPr lang="en-GB" dirty="0"/>
        </a:p>
      </dgm:t>
    </dgm:pt>
    <dgm:pt modelId="{1B657305-1351-47F3-B0C8-E24BCC1BB3DF}" type="parTrans" cxnId="{6DC3BA05-609D-4368-A787-BF626EB4E0FF}">
      <dgm:prSet/>
      <dgm:spPr/>
      <dgm:t>
        <a:bodyPr/>
        <a:lstStyle/>
        <a:p>
          <a:endParaRPr lang="en-GB"/>
        </a:p>
      </dgm:t>
    </dgm:pt>
    <dgm:pt modelId="{6AE8AEE7-C7DA-484E-A13C-0E6D0FE4C646}" type="sibTrans" cxnId="{6DC3BA05-609D-4368-A787-BF626EB4E0FF}">
      <dgm:prSet/>
      <dgm:spPr/>
      <dgm:t>
        <a:bodyPr/>
        <a:lstStyle/>
        <a:p>
          <a:endParaRPr lang="en-GB"/>
        </a:p>
      </dgm:t>
    </dgm:pt>
    <dgm:pt modelId="{26C9C6A5-DA84-4745-BD47-7F76DD5654D0}">
      <dgm:prSet phldrT="[Text]"/>
      <dgm:spPr/>
      <dgm:t>
        <a:bodyPr/>
        <a:lstStyle/>
        <a:p>
          <a:endParaRPr lang="en-GB"/>
        </a:p>
      </dgm:t>
    </dgm:pt>
    <dgm:pt modelId="{A3D4907B-7502-49CA-8EDD-3516F1C04335}" type="parTrans" cxnId="{E4096788-465B-4F60-9402-FC2156DC1A6A}">
      <dgm:prSet/>
      <dgm:spPr/>
      <dgm:t>
        <a:bodyPr/>
        <a:lstStyle/>
        <a:p>
          <a:endParaRPr lang="en-GB"/>
        </a:p>
      </dgm:t>
    </dgm:pt>
    <dgm:pt modelId="{5DF7EC61-12DE-4446-BC5F-5C1F4771C06C}" type="sibTrans" cxnId="{E4096788-465B-4F60-9402-FC2156DC1A6A}">
      <dgm:prSet/>
      <dgm:spPr/>
      <dgm:t>
        <a:bodyPr/>
        <a:lstStyle/>
        <a:p>
          <a:endParaRPr lang="en-GB"/>
        </a:p>
      </dgm:t>
    </dgm:pt>
    <dgm:pt modelId="{49FD1919-4DB8-460D-94A6-72C670BC48BE}">
      <dgm:prSet phldrT="[Text]"/>
      <dgm:spPr/>
      <dgm:t>
        <a:bodyPr/>
        <a:lstStyle/>
        <a:p>
          <a:endParaRPr lang="en-GB"/>
        </a:p>
      </dgm:t>
    </dgm:pt>
    <dgm:pt modelId="{9DD9CC9C-AF58-464D-8E46-7E9AF6E2E91F}" type="parTrans" cxnId="{E4AFD881-8B50-4617-B826-7905A44DC725}">
      <dgm:prSet/>
      <dgm:spPr/>
      <dgm:t>
        <a:bodyPr/>
        <a:lstStyle/>
        <a:p>
          <a:endParaRPr lang="en-GB"/>
        </a:p>
      </dgm:t>
    </dgm:pt>
    <dgm:pt modelId="{305AE9BB-09A2-401A-9052-FF3A06193D31}" type="sibTrans" cxnId="{E4AFD881-8B50-4617-B826-7905A44DC725}">
      <dgm:prSet/>
      <dgm:spPr/>
      <dgm:t>
        <a:bodyPr/>
        <a:lstStyle/>
        <a:p>
          <a:endParaRPr lang="en-GB"/>
        </a:p>
      </dgm:t>
    </dgm:pt>
    <dgm:pt modelId="{D187CB9E-2F1C-4F14-BB07-4F42E3A4B87F}">
      <dgm:prSet phldrT="[Text]"/>
      <dgm:spPr/>
      <dgm:t>
        <a:bodyPr/>
        <a:lstStyle/>
        <a:p>
          <a:endParaRPr lang="en-GB"/>
        </a:p>
      </dgm:t>
    </dgm:pt>
    <dgm:pt modelId="{DDB8C042-D114-46A6-A137-945FF6A05839}" type="parTrans" cxnId="{2209A205-4A0F-454D-A3B0-1EA205D17606}">
      <dgm:prSet/>
      <dgm:spPr/>
      <dgm:t>
        <a:bodyPr/>
        <a:lstStyle/>
        <a:p>
          <a:endParaRPr lang="en-GB"/>
        </a:p>
      </dgm:t>
    </dgm:pt>
    <dgm:pt modelId="{233B1F5F-DFF8-42ED-9A18-25B77959F6A0}" type="sibTrans" cxnId="{2209A205-4A0F-454D-A3B0-1EA205D17606}">
      <dgm:prSet/>
      <dgm:spPr/>
      <dgm:t>
        <a:bodyPr/>
        <a:lstStyle/>
        <a:p>
          <a:endParaRPr lang="en-GB"/>
        </a:p>
      </dgm:t>
    </dgm:pt>
    <dgm:pt modelId="{30603071-C3B2-4E47-8CD4-8C7A9DAF7E35}">
      <dgm:prSet phldrT="[Text]"/>
      <dgm:spPr/>
      <dgm:t>
        <a:bodyPr/>
        <a:lstStyle/>
        <a:p>
          <a:endParaRPr lang="en-GB"/>
        </a:p>
      </dgm:t>
    </dgm:pt>
    <dgm:pt modelId="{D4B0BAA2-5901-4AEA-9364-0F56557D075C}" type="parTrans" cxnId="{F6A10D6A-7838-4D05-B5EB-987CAF4D02BC}">
      <dgm:prSet/>
      <dgm:spPr/>
      <dgm:t>
        <a:bodyPr/>
        <a:lstStyle/>
        <a:p>
          <a:endParaRPr lang="en-GB"/>
        </a:p>
      </dgm:t>
    </dgm:pt>
    <dgm:pt modelId="{6EDBE6B1-FA81-470F-8CCA-7C673CB5DFD0}" type="sibTrans" cxnId="{F6A10D6A-7838-4D05-B5EB-987CAF4D02BC}">
      <dgm:prSet/>
      <dgm:spPr/>
      <dgm:t>
        <a:bodyPr/>
        <a:lstStyle/>
        <a:p>
          <a:endParaRPr lang="en-GB"/>
        </a:p>
      </dgm:t>
    </dgm:pt>
    <dgm:pt modelId="{471DA2DD-01A2-41E3-A4EB-BECC26BCED78}">
      <dgm:prSet phldrT="[Text]"/>
      <dgm:spPr/>
      <dgm:t>
        <a:bodyPr/>
        <a:lstStyle/>
        <a:p>
          <a:endParaRPr lang="en-GB"/>
        </a:p>
      </dgm:t>
    </dgm:pt>
    <dgm:pt modelId="{7ECBC87E-0363-4BF8-B706-CED3B97E90A0}" type="parTrans" cxnId="{01D11E3A-8736-4BDA-ABC4-9C9EA6FC3CA9}">
      <dgm:prSet/>
      <dgm:spPr/>
      <dgm:t>
        <a:bodyPr/>
        <a:lstStyle/>
        <a:p>
          <a:endParaRPr lang="en-GB"/>
        </a:p>
      </dgm:t>
    </dgm:pt>
    <dgm:pt modelId="{9B963943-01A6-483C-9FE4-9EDC3A7DD337}" type="sibTrans" cxnId="{01D11E3A-8736-4BDA-ABC4-9C9EA6FC3CA9}">
      <dgm:prSet/>
      <dgm:spPr/>
      <dgm:t>
        <a:bodyPr/>
        <a:lstStyle/>
        <a:p>
          <a:endParaRPr lang="en-GB"/>
        </a:p>
      </dgm:t>
    </dgm:pt>
    <dgm:pt modelId="{5CD611C4-8F9F-4E0D-868A-2DEA676EF124}" type="pres">
      <dgm:prSet presAssocID="{3ED4DEBD-6509-4E12-AB57-9B822725F9C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15FF554-F0EE-4CFF-BDEA-F0A4877D9828}" type="pres">
      <dgm:prSet presAssocID="{3B44AB7D-3F3A-44EC-9A43-6005D2439270}" presName="composite" presStyleCnt="0"/>
      <dgm:spPr/>
    </dgm:pt>
    <dgm:pt modelId="{2942B502-0F71-446B-BE8B-2D723BD7709B}" type="pres">
      <dgm:prSet presAssocID="{3B44AB7D-3F3A-44EC-9A43-6005D2439270}" presName="Parent1" presStyleLbl="node1" presStyleIdx="0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793F60-C6B7-4442-BC2D-340E65B904C2}" type="pres">
      <dgm:prSet presAssocID="{3B44AB7D-3F3A-44EC-9A43-6005D2439270}" presName="Childtext1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20DD0-7EAF-4234-83DB-28BE69C1C21B}" type="pres">
      <dgm:prSet presAssocID="{3B44AB7D-3F3A-44EC-9A43-6005D2439270}" presName="BalanceSpacing" presStyleCnt="0"/>
      <dgm:spPr/>
    </dgm:pt>
    <dgm:pt modelId="{3D115DA9-FEBA-4C3B-B28E-C0C75AF6BF22}" type="pres">
      <dgm:prSet presAssocID="{3B44AB7D-3F3A-44EC-9A43-6005D2439270}" presName="BalanceSpacing1" presStyleCnt="0"/>
      <dgm:spPr/>
    </dgm:pt>
    <dgm:pt modelId="{3A2B8F1E-33EE-42C6-9123-550ED59F8F1E}" type="pres">
      <dgm:prSet presAssocID="{289C5C87-3C9E-42F1-9DE6-790826E88680}" presName="Accent1Text" presStyleLbl="node1" presStyleIdx="1" presStyleCnt="16"/>
      <dgm:spPr/>
      <dgm:t>
        <a:bodyPr/>
        <a:lstStyle/>
        <a:p>
          <a:endParaRPr lang="en-GB"/>
        </a:p>
      </dgm:t>
    </dgm:pt>
    <dgm:pt modelId="{B2C7A3B7-52F2-4353-A81F-48B7CF3EFC0C}" type="pres">
      <dgm:prSet presAssocID="{289C5C87-3C9E-42F1-9DE6-790826E88680}" presName="spaceBetweenRectangles" presStyleCnt="0"/>
      <dgm:spPr/>
    </dgm:pt>
    <dgm:pt modelId="{4448E48B-5E19-4CAA-A85D-D2B47198B007}" type="pres">
      <dgm:prSet presAssocID="{A0A57DBA-7739-4E8A-9947-15B01A137B0E}" presName="composite" presStyleCnt="0"/>
      <dgm:spPr/>
    </dgm:pt>
    <dgm:pt modelId="{C222416C-914B-43C3-981D-481B4146EAF7}" type="pres">
      <dgm:prSet presAssocID="{A0A57DBA-7739-4E8A-9947-15B01A137B0E}" presName="Parent1" presStyleLbl="node1" presStyleIdx="2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786327-A532-4037-AE7D-A2D6226A81C8}" type="pres">
      <dgm:prSet presAssocID="{A0A57DBA-7739-4E8A-9947-15B01A137B0E}" presName="Childtext1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44A3CBA-1019-4655-A4A6-D726BFA645A6}" type="pres">
      <dgm:prSet presAssocID="{A0A57DBA-7739-4E8A-9947-15B01A137B0E}" presName="BalanceSpacing" presStyleCnt="0"/>
      <dgm:spPr/>
    </dgm:pt>
    <dgm:pt modelId="{1DD92B38-B5AA-46E1-A7FC-87A325457694}" type="pres">
      <dgm:prSet presAssocID="{A0A57DBA-7739-4E8A-9947-15B01A137B0E}" presName="BalanceSpacing1" presStyleCnt="0"/>
      <dgm:spPr/>
    </dgm:pt>
    <dgm:pt modelId="{A897AD4D-B5B9-4AD0-AAE4-03BFF134DADF}" type="pres">
      <dgm:prSet presAssocID="{6AE8AEE7-C7DA-484E-A13C-0E6D0FE4C646}" presName="Accent1Text" presStyleLbl="node1" presStyleIdx="3" presStyleCnt="16"/>
      <dgm:spPr/>
      <dgm:t>
        <a:bodyPr/>
        <a:lstStyle/>
        <a:p>
          <a:endParaRPr lang="en-GB"/>
        </a:p>
      </dgm:t>
    </dgm:pt>
    <dgm:pt modelId="{525583C4-6BB5-444C-8D28-5FC33436BFB4}" type="pres">
      <dgm:prSet presAssocID="{6AE8AEE7-C7DA-484E-A13C-0E6D0FE4C646}" presName="spaceBetweenRectangles" presStyleCnt="0"/>
      <dgm:spPr/>
    </dgm:pt>
    <dgm:pt modelId="{35AEAEC9-6E4E-4D9F-A378-7B1E61389AFD}" type="pres">
      <dgm:prSet presAssocID="{26C9C6A5-DA84-4745-BD47-7F76DD5654D0}" presName="composite" presStyleCnt="0"/>
      <dgm:spPr/>
    </dgm:pt>
    <dgm:pt modelId="{639A8B8E-9CDA-4987-9F41-E3D3B6E00C27}" type="pres">
      <dgm:prSet presAssocID="{26C9C6A5-DA84-4745-BD47-7F76DD5654D0}" presName="Parent1" presStyleLbl="node1" presStyleIdx="4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F11BFB-A337-4E03-9BAB-277862ED9C60}" type="pres">
      <dgm:prSet presAssocID="{26C9C6A5-DA84-4745-BD47-7F76DD5654D0}" presName="Childtext1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162E26B-C504-4FC7-9C4C-FACB94A2E9F2}" type="pres">
      <dgm:prSet presAssocID="{26C9C6A5-DA84-4745-BD47-7F76DD5654D0}" presName="BalanceSpacing" presStyleCnt="0"/>
      <dgm:spPr/>
    </dgm:pt>
    <dgm:pt modelId="{A279842A-03CE-44BA-9C8C-045EF1760910}" type="pres">
      <dgm:prSet presAssocID="{26C9C6A5-DA84-4745-BD47-7F76DD5654D0}" presName="BalanceSpacing1" presStyleCnt="0"/>
      <dgm:spPr/>
    </dgm:pt>
    <dgm:pt modelId="{0C206FF7-35B8-4057-8517-1E29744A589A}" type="pres">
      <dgm:prSet presAssocID="{5DF7EC61-12DE-4446-BC5F-5C1F4771C06C}" presName="Accent1Text" presStyleLbl="node1" presStyleIdx="5" presStyleCnt="16"/>
      <dgm:spPr/>
      <dgm:t>
        <a:bodyPr/>
        <a:lstStyle/>
        <a:p>
          <a:endParaRPr lang="en-GB"/>
        </a:p>
      </dgm:t>
    </dgm:pt>
    <dgm:pt modelId="{A662D618-DD4E-45A4-8159-520C6CCDC542}" type="pres">
      <dgm:prSet presAssocID="{5DF7EC61-12DE-4446-BC5F-5C1F4771C06C}" presName="spaceBetweenRectangles" presStyleCnt="0"/>
      <dgm:spPr/>
    </dgm:pt>
    <dgm:pt modelId="{8CDB9A7D-67FE-4296-B1B1-A1613A201C42}" type="pres">
      <dgm:prSet presAssocID="{D187CB9E-2F1C-4F14-BB07-4F42E3A4B87F}" presName="composite" presStyleCnt="0"/>
      <dgm:spPr/>
    </dgm:pt>
    <dgm:pt modelId="{46A664DB-517C-4710-BC7B-04CF5BE2069F}" type="pres">
      <dgm:prSet presAssocID="{D187CB9E-2F1C-4F14-BB07-4F42E3A4B87F}" presName="Parent1" presStyleLbl="node1" presStyleIdx="6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8D0C15-3BF0-4CB9-91B6-2EF4AAA046DF}" type="pres">
      <dgm:prSet presAssocID="{D187CB9E-2F1C-4F14-BB07-4F42E3A4B87F}" presName="Childtext1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F192C50-463E-4CBB-87E8-227D4E6A8CBC}" type="pres">
      <dgm:prSet presAssocID="{D187CB9E-2F1C-4F14-BB07-4F42E3A4B87F}" presName="BalanceSpacing" presStyleCnt="0"/>
      <dgm:spPr/>
    </dgm:pt>
    <dgm:pt modelId="{D78BA602-96C1-4395-8EC8-67FEE15906E6}" type="pres">
      <dgm:prSet presAssocID="{D187CB9E-2F1C-4F14-BB07-4F42E3A4B87F}" presName="BalanceSpacing1" presStyleCnt="0"/>
      <dgm:spPr/>
    </dgm:pt>
    <dgm:pt modelId="{896E950A-1919-4053-9C02-06E26FBE2F04}" type="pres">
      <dgm:prSet presAssocID="{233B1F5F-DFF8-42ED-9A18-25B77959F6A0}" presName="Accent1Text" presStyleLbl="node1" presStyleIdx="7" presStyleCnt="16"/>
      <dgm:spPr/>
      <dgm:t>
        <a:bodyPr/>
        <a:lstStyle/>
        <a:p>
          <a:endParaRPr lang="en-GB"/>
        </a:p>
      </dgm:t>
    </dgm:pt>
    <dgm:pt modelId="{3B514571-ECCB-4764-B2A9-5CA5B41AAAB7}" type="pres">
      <dgm:prSet presAssocID="{233B1F5F-DFF8-42ED-9A18-25B77959F6A0}" presName="spaceBetweenRectangles" presStyleCnt="0"/>
      <dgm:spPr/>
    </dgm:pt>
    <dgm:pt modelId="{10A6566B-A7EC-4170-AD53-30C94BDF8023}" type="pres">
      <dgm:prSet presAssocID="{30603071-C3B2-4E47-8CD4-8C7A9DAF7E35}" presName="composite" presStyleCnt="0"/>
      <dgm:spPr/>
    </dgm:pt>
    <dgm:pt modelId="{AC5FEE11-D55D-4560-8421-46D8D35D15C0}" type="pres">
      <dgm:prSet presAssocID="{30603071-C3B2-4E47-8CD4-8C7A9DAF7E35}" presName="Parent1" presStyleLbl="node1" presStyleIdx="8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76E95D-752B-43DA-BA7D-E34976814D0D}" type="pres">
      <dgm:prSet presAssocID="{30603071-C3B2-4E47-8CD4-8C7A9DAF7E35}" presName="Childtext1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AA47045C-3991-47BC-A4F2-517A6DC5D289}" type="pres">
      <dgm:prSet presAssocID="{30603071-C3B2-4E47-8CD4-8C7A9DAF7E35}" presName="BalanceSpacing" presStyleCnt="0"/>
      <dgm:spPr/>
    </dgm:pt>
    <dgm:pt modelId="{C8A60EAF-FD4B-4067-85B8-A76D2B11A655}" type="pres">
      <dgm:prSet presAssocID="{30603071-C3B2-4E47-8CD4-8C7A9DAF7E35}" presName="BalanceSpacing1" presStyleCnt="0"/>
      <dgm:spPr/>
    </dgm:pt>
    <dgm:pt modelId="{AEC76A3E-0B54-401A-8DFF-A861BC8FBBEB}" type="pres">
      <dgm:prSet presAssocID="{6EDBE6B1-FA81-470F-8CCA-7C673CB5DFD0}" presName="Accent1Text" presStyleLbl="node1" presStyleIdx="9" presStyleCnt="16"/>
      <dgm:spPr/>
      <dgm:t>
        <a:bodyPr/>
        <a:lstStyle/>
        <a:p>
          <a:endParaRPr lang="en-GB"/>
        </a:p>
      </dgm:t>
    </dgm:pt>
    <dgm:pt modelId="{42D64E8A-3415-4F6C-B70C-3CD22AA8BE96}" type="pres">
      <dgm:prSet presAssocID="{6EDBE6B1-FA81-470F-8CCA-7C673CB5DFD0}" presName="spaceBetweenRectangles" presStyleCnt="0"/>
      <dgm:spPr/>
    </dgm:pt>
    <dgm:pt modelId="{F4721AB3-5BF8-4EC6-88F3-86B1366B7E4A}" type="pres">
      <dgm:prSet presAssocID="{471DA2DD-01A2-41E3-A4EB-BECC26BCED78}" presName="composite" presStyleCnt="0"/>
      <dgm:spPr/>
    </dgm:pt>
    <dgm:pt modelId="{16B65E47-6118-4FBB-9551-8C2A8B987B4B}" type="pres">
      <dgm:prSet presAssocID="{471DA2DD-01A2-41E3-A4EB-BECC26BCED78}" presName="Parent1" presStyleLbl="node1" presStyleIdx="10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ECE069-679B-4A9D-B444-A841D174A3F2}" type="pres">
      <dgm:prSet presAssocID="{471DA2DD-01A2-41E3-A4EB-BECC26BCED78}" presName="Childtext1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53C5BB09-5086-4962-9C13-6145B206671B}" type="pres">
      <dgm:prSet presAssocID="{471DA2DD-01A2-41E3-A4EB-BECC26BCED78}" presName="BalanceSpacing" presStyleCnt="0"/>
      <dgm:spPr/>
    </dgm:pt>
    <dgm:pt modelId="{3041A99D-842D-4983-8D85-EEE4640DECA9}" type="pres">
      <dgm:prSet presAssocID="{471DA2DD-01A2-41E3-A4EB-BECC26BCED78}" presName="BalanceSpacing1" presStyleCnt="0"/>
      <dgm:spPr/>
    </dgm:pt>
    <dgm:pt modelId="{09FE3FAE-A935-43E8-9B04-04540A8AACCE}" type="pres">
      <dgm:prSet presAssocID="{9B963943-01A6-483C-9FE4-9EDC3A7DD337}" presName="Accent1Text" presStyleLbl="node1" presStyleIdx="11" presStyleCnt="16"/>
      <dgm:spPr/>
      <dgm:t>
        <a:bodyPr/>
        <a:lstStyle/>
        <a:p>
          <a:endParaRPr lang="en-GB"/>
        </a:p>
      </dgm:t>
    </dgm:pt>
    <dgm:pt modelId="{6CECF9C4-BFDB-42DA-9159-5DF257A5114C}" type="pres">
      <dgm:prSet presAssocID="{9B963943-01A6-483C-9FE4-9EDC3A7DD337}" presName="spaceBetweenRectangles" presStyleCnt="0"/>
      <dgm:spPr/>
    </dgm:pt>
    <dgm:pt modelId="{28AB5B82-DD43-4022-AFC5-3190C3C480AD}" type="pres">
      <dgm:prSet presAssocID="{2FD60DBB-A705-4126-A2FA-DF116D5E3EBB}" presName="composite" presStyleCnt="0"/>
      <dgm:spPr/>
    </dgm:pt>
    <dgm:pt modelId="{E95D53F9-37E0-4DC3-BB5F-54DA24BEDF6A}" type="pres">
      <dgm:prSet presAssocID="{2FD60DBB-A705-4126-A2FA-DF116D5E3EBB}" presName="Parent1" presStyleLbl="node1" presStyleIdx="12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B258BD-2138-49C5-AB58-D88A736A0BB2}" type="pres">
      <dgm:prSet presAssocID="{2FD60DBB-A705-4126-A2FA-DF116D5E3EBB}" presName="Childtext1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6292DCA-48B6-4B55-87A0-CFBA9EDEADC0}" type="pres">
      <dgm:prSet presAssocID="{2FD60DBB-A705-4126-A2FA-DF116D5E3EBB}" presName="BalanceSpacing" presStyleCnt="0"/>
      <dgm:spPr/>
    </dgm:pt>
    <dgm:pt modelId="{848D9AB9-9CCB-419A-B7B0-5F308B3832D4}" type="pres">
      <dgm:prSet presAssocID="{2FD60DBB-A705-4126-A2FA-DF116D5E3EBB}" presName="BalanceSpacing1" presStyleCnt="0"/>
      <dgm:spPr/>
    </dgm:pt>
    <dgm:pt modelId="{8596BBBE-E111-4BF3-AF4C-303282ADE3F1}" type="pres">
      <dgm:prSet presAssocID="{CCCCCB6F-05F3-45A0-A7B7-A5EE750327B4}" presName="Accent1Text" presStyleLbl="node1" presStyleIdx="13" presStyleCnt="16"/>
      <dgm:spPr/>
      <dgm:t>
        <a:bodyPr/>
        <a:lstStyle/>
        <a:p>
          <a:endParaRPr lang="en-GB"/>
        </a:p>
      </dgm:t>
    </dgm:pt>
    <dgm:pt modelId="{2DA34FA8-5FCD-443B-96E0-B931AF2E8185}" type="pres">
      <dgm:prSet presAssocID="{CCCCCB6F-05F3-45A0-A7B7-A5EE750327B4}" presName="spaceBetweenRectangles" presStyleCnt="0"/>
      <dgm:spPr/>
    </dgm:pt>
    <dgm:pt modelId="{A1BB41A0-3D1A-47F0-BBFB-C7F6B4688C4C}" type="pres">
      <dgm:prSet presAssocID="{49FD1919-4DB8-460D-94A6-72C670BC48BE}" presName="composite" presStyleCnt="0"/>
      <dgm:spPr/>
    </dgm:pt>
    <dgm:pt modelId="{DB45C993-64BB-4823-A4A3-E1E21AB2AE53}" type="pres">
      <dgm:prSet presAssocID="{49FD1919-4DB8-460D-94A6-72C670BC48BE}" presName="Parent1" presStyleLbl="node1" presStyleIdx="14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E0D811-AF0C-474C-AE3C-E5707F699797}" type="pres">
      <dgm:prSet presAssocID="{49FD1919-4DB8-460D-94A6-72C670BC48BE}" presName="Childtext1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DEA9FEFF-F3FF-4041-89BC-2AD1A227AE70}" type="pres">
      <dgm:prSet presAssocID="{49FD1919-4DB8-460D-94A6-72C670BC48BE}" presName="BalanceSpacing" presStyleCnt="0"/>
      <dgm:spPr/>
    </dgm:pt>
    <dgm:pt modelId="{B1FDA1C4-3223-4F00-81F7-D03278C70B55}" type="pres">
      <dgm:prSet presAssocID="{49FD1919-4DB8-460D-94A6-72C670BC48BE}" presName="BalanceSpacing1" presStyleCnt="0"/>
      <dgm:spPr/>
    </dgm:pt>
    <dgm:pt modelId="{6F20797D-22FD-4603-9E08-B2B9F6F8CB89}" type="pres">
      <dgm:prSet presAssocID="{305AE9BB-09A2-401A-9052-FF3A06193D31}" presName="Accent1Text" presStyleLbl="node1" presStyleIdx="15" presStyleCnt="16"/>
      <dgm:spPr/>
      <dgm:t>
        <a:bodyPr/>
        <a:lstStyle/>
        <a:p>
          <a:endParaRPr lang="en-GB"/>
        </a:p>
      </dgm:t>
    </dgm:pt>
  </dgm:ptLst>
  <dgm:cxnLst>
    <dgm:cxn modelId="{B7AFD1B9-CF2F-4E44-BAFD-D2FCF3D04149}" type="presOf" srcId="{2FD60DBB-A705-4126-A2FA-DF116D5E3EBB}" destId="{E95D53F9-37E0-4DC3-BB5F-54DA24BEDF6A}" srcOrd="0" destOrd="0" presId="urn:microsoft.com/office/officeart/2008/layout/AlternatingHexagons"/>
    <dgm:cxn modelId="{F16573C7-A4D3-4E81-AC1A-88A3DCB09B40}" type="presOf" srcId="{233B1F5F-DFF8-42ED-9A18-25B77959F6A0}" destId="{896E950A-1919-4053-9C02-06E26FBE2F04}" srcOrd="0" destOrd="0" presId="urn:microsoft.com/office/officeart/2008/layout/AlternatingHexagons"/>
    <dgm:cxn modelId="{01D11E3A-8736-4BDA-ABC4-9C9EA6FC3CA9}" srcId="{3ED4DEBD-6509-4E12-AB57-9B822725F9CD}" destId="{471DA2DD-01A2-41E3-A4EB-BECC26BCED78}" srcOrd="5" destOrd="0" parTransId="{7ECBC87E-0363-4BF8-B706-CED3B97E90A0}" sibTransId="{9B963943-01A6-483C-9FE4-9EDC3A7DD337}"/>
    <dgm:cxn modelId="{959448D3-B015-4606-A762-12AA2BC567B1}" type="presOf" srcId="{6AE8AEE7-C7DA-484E-A13C-0E6D0FE4C646}" destId="{A897AD4D-B5B9-4AD0-AAE4-03BFF134DADF}" srcOrd="0" destOrd="0" presId="urn:microsoft.com/office/officeart/2008/layout/AlternatingHexagons"/>
    <dgm:cxn modelId="{F6A10D6A-7838-4D05-B5EB-987CAF4D02BC}" srcId="{3ED4DEBD-6509-4E12-AB57-9B822725F9CD}" destId="{30603071-C3B2-4E47-8CD4-8C7A9DAF7E35}" srcOrd="4" destOrd="0" parTransId="{D4B0BAA2-5901-4AEA-9364-0F56557D075C}" sibTransId="{6EDBE6B1-FA81-470F-8CCA-7C673CB5DFD0}"/>
    <dgm:cxn modelId="{641A24AF-F627-4526-8FDC-F618B9F7214E}" type="presOf" srcId="{6EDBE6B1-FA81-470F-8CCA-7C673CB5DFD0}" destId="{AEC76A3E-0B54-401A-8DFF-A861BC8FBBEB}" srcOrd="0" destOrd="0" presId="urn:microsoft.com/office/officeart/2008/layout/AlternatingHexagons"/>
    <dgm:cxn modelId="{2D69A6C6-1B07-40D7-88DE-65DA318597F1}" type="presOf" srcId="{26C9C6A5-DA84-4745-BD47-7F76DD5654D0}" destId="{639A8B8E-9CDA-4987-9F41-E3D3B6E00C27}" srcOrd="0" destOrd="0" presId="urn:microsoft.com/office/officeart/2008/layout/AlternatingHexagons"/>
    <dgm:cxn modelId="{6DC3BA05-609D-4368-A787-BF626EB4E0FF}" srcId="{3ED4DEBD-6509-4E12-AB57-9B822725F9CD}" destId="{A0A57DBA-7739-4E8A-9947-15B01A137B0E}" srcOrd="1" destOrd="0" parTransId="{1B657305-1351-47F3-B0C8-E24BCC1BB3DF}" sibTransId="{6AE8AEE7-C7DA-484E-A13C-0E6D0FE4C646}"/>
    <dgm:cxn modelId="{08B1D193-A9FC-46FD-8E58-FEA7FD77062D}" type="presOf" srcId="{49FD1919-4DB8-460D-94A6-72C670BC48BE}" destId="{DB45C993-64BB-4823-A4A3-E1E21AB2AE53}" srcOrd="0" destOrd="0" presId="urn:microsoft.com/office/officeart/2008/layout/AlternatingHexagons"/>
    <dgm:cxn modelId="{72A5D432-7061-4EC5-A88C-90CC7569D5B8}" type="presOf" srcId="{3B44AB7D-3F3A-44EC-9A43-6005D2439270}" destId="{2942B502-0F71-446B-BE8B-2D723BD7709B}" srcOrd="0" destOrd="0" presId="urn:microsoft.com/office/officeart/2008/layout/AlternatingHexagons"/>
    <dgm:cxn modelId="{6AD49EE3-5C0B-404F-9C70-280F2872A12E}" type="presOf" srcId="{D187CB9E-2F1C-4F14-BB07-4F42E3A4B87F}" destId="{46A664DB-517C-4710-BC7B-04CF5BE2069F}" srcOrd="0" destOrd="0" presId="urn:microsoft.com/office/officeart/2008/layout/AlternatingHexagons"/>
    <dgm:cxn modelId="{B31E950A-06F3-4F81-BA7F-F73864488106}" type="presOf" srcId="{289C5C87-3C9E-42F1-9DE6-790826E88680}" destId="{3A2B8F1E-33EE-42C6-9123-550ED59F8F1E}" srcOrd="0" destOrd="0" presId="urn:microsoft.com/office/officeart/2008/layout/AlternatingHexagons"/>
    <dgm:cxn modelId="{49DB6047-899E-4138-90CA-EDA0237199FC}" srcId="{3ED4DEBD-6509-4E12-AB57-9B822725F9CD}" destId="{3B44AB7D-3F3A-44EC-9A43-6005D2439270}" srcOrd="0" destOrd="0" parTransId="{86913159-3D62-4183-B779-2B1EAC35BCDF}" sibTransId="{289C5C87-3C9E-42F1-9DE6-790826E88680}"/>
    <dgm:cxn modelId="{E4AFD881-8B50-4617-B826-7905A44DC725}" srcId="{3ED4DEBD-6509-4E12-AB57-9B822725F9CD}" destId="{49FD1919-4DB8-460D-94A6-72C670BC48BE}" srcOrd="7" destOrd="0" parTransId="{9DD9CC9C-AF58-464D-8E46-7E9AF6E2E91F}" sibTransId="{305AE9BB-09A2-401A-9052-FF3A06193D31}"/>
    <dgm:cxn modelId="{C303F999-FF99-4B11-AAAB-996519730CA9}" type="presOf" srcId="{5DF7EC61-12DE-4446-BC5F-5C1F4771C06C}" destId="{0C206FF7-35B8-4057-8517-1E29744A589A}" srcOrd="0" destOrd="0" presId="urn:microsoft.com/office/officeart/2008/layout/AlternatingHexagons"/>
    <dgm:cxn modelId="{E4096788-465B-4F60-9402-FC2156DC1A6A}" srcId="{3ED4DEBD-6509-4E12-AB57-9B822725F9CD}" destId="{26C9C6A5-DA84-4745-BD47-7F76DD5654D0}" srcOrd="2" destOrd="0" parTransId="{A3D4907B-7502-49CA-8EDD-3516F1C04335}" sibTransId="{5DF7EC61-12DE-4446-BC5F-5C1F4771C06C}"/>
    <dgm:cxn modelId="{8081A83D-03FB-4AC9-996E-1D0CCD4F6ED2}" type="presOf" srcId="{471DA2DD-01A2-41E3-A4EB-BECC26BCED78}" destId="{16B65E47-6118-4FBB-9551-8C2A8B987B4B}" srcOrd="0" destOrd="0" presId="urn:microsoft.com/office/officeart/2008/layout/AlternatingHexagons"/>
    <dgm:cxn modelId="{17A6E26D-B9D3-4AE1-B27C-F46FD7493335}" type="presOf" srcId="{305AE9BB-09A2-401A-9052-FF3A06193D31}" destId="{6F20797D-22FD-4603-9E08-B2B9F6F8CB89}" srcOrd="0" destOrd="0" presId="urn:microsoft.com/office/officeart/2008/layout/AlternatingHexagons"/>
    <dgm:cxn modelId="{D39ACA69-B1E4-4155-B856-464A8B71371B}" type="presOf" srcId="{3ED4DEBD-6509-4E12-AB57-9B822725F9CD}" destId="{5CD611C4-8F9F-4E0D-868A-2DEA676EF124}" srcOrd="0" destOrd="0" presId="urn:microsoft.com/office/officeart/2008/layout/AlternatingHexagons"/>
    <dgm:cxn modelId="{D7A9E95E-3EC3-4D7D-B3F6-2C3F12FACD10}" type="presOf" srcId="{CCCCCB6F-05F3-45A0-A7B7-A5EE750327B4}" destId="{8596BBBE-E111-4BF3-AF4C-303282ADE3F1}" srcOrd="0" destOrd="0" presId="urn:microsoft.com/office/officeart/2008/layout/AlternatingHexagons"/>
    <dgm:cxn modelId="{0C375FD1-3907-4BF8-8736-C412FB55EF46}" type="presOf" srcId="{30603071-C3B2-4E47-8CD4-8C7A9DAF7E35}" destId="{AC5FEE11-D55D-4560-8421-46D8D35D15C0}" srcOrd="0" destOrd="0" presId="urn:microsoft.com/office/officeart/2008/layout/AlternatingHexagons"/>
    <dgm:cxn modelId="{91E98DBA-3351-4003-9191-C504C096FDA3}" type="presOf" srcId="{9B963943-01A6-483C-9FE4-9EDC3A7DD337}" destId="{09FE3FAE-A935-43E8-9B04-04540A8AACCE}" srcOrd="0" destOrd="0" presId="urn:microsoft.com/office/officeart/2008/layout/AlternatingHexagons"/>
    <dgm:cxn modelId="{6743F19A-B4C3-4A10-8D69-360944CD3C66}" type="presOf" srcId="{A0A57DBA-7739-4E8A-9947-15B01A137B0E}" destId="{C222416C-914B-43C3-981D-481B4146EAF7}" srcOrd="0" destOrd="0" presId="urn:microsoft.com/office/officeart/2008/layout/AlternatingHexagons"/>
    <dgm:cxn modelId="{C0181435-A258-4468-BF5B-23E5B566924C}" srcId="{3ED4DEBD-6509-4E12-AB57-9B822725F9CD}" destId="{2FD60DBB-A705-4126-A2FA-DF116D5E3EBB}" srcOrd="6" destOrd="0" parTransId="{5A413EDC-C049-4126-A90B-F3BBBC9CFDBE}" sibTransId="{CCCCCB6F-05F3-45A0-A7B7-A5EE750327B4}"/>
    <dgm:cxn modelId="{2209A205-4A0F-454D-A3B0-1EA205D17606}" srcId="{3ED4DEBD-6509-4E12-AB57-9B822725F9CD}" destId="{D187CB9E-2F1C-4F14-BB07-4F42E3A4B87F}" srcOrd="3" destOrd="0" parTransId="{DDB8C042-D114-46A6-A137-945FF6A05839}" sibTransId="{233B1F5F-DFF8-42ED-9A18-25B77959F6A0}"/>
    <dgm:cxn modelId="{188303C2-6933-411F-813E-109652109828}" type="presParOf" srcId="{5CD611C4-8F9F-4E0D-868A-2DEA676EF124}" destId="{B15FF554-F0EE-4CFF-BDEA-F0A4877D9828}" srcOrd="0" destOrd="0" presId="urn:microsoft.com/office/officeart/2008/layout/AlternatingHexagons"/>
    <dgm:cxn modelId="{E22EA4C0-B211-407B-86D0-0005E6F0A7E1}" type="presParOf" srcId="{B15FF554-F0EE-4CFF-BDEA-F0A4877D9828}" destId="{2942B502-0F71-446B-BE8B-2D723BD7709B}" srcOrd="0" destOrd="0" presId="urn:microsoft.com/office/officeart/2008/layout/AlternatingHexagons"/>
    <dgm:cxn modelId="{B4EFDC72-B342-4000-BFA1-CC42D78D00F6}" type="presParOf" srcId="{B15FF554-F0EE-4CFF-BDEA-F0A4877D9828}" destId="{5F793F60-C6B7-4442-BC2D-340E65B904C2}" srcOrd="1" destOrd="0" presId="urn:microsoft.com/office/officeart/2008/layout/AlternatingHexagons"/>
    <dgm:cxn modelId="{1AE8470D-1474-401E-A80A-0B7271DAE9C0}" type="presParOf" srcId="{B15FF554-F0EE-4CFF-BDEA-F0A4877D9828}" destId="{C4F20DD0-7EAF-4234-83DB-28BE69C1C21B}" srcOrd="2" destOrd="0" presId="urn:microsoft.com/office/officeart/2008/layout/AlternatingHexagons"/>
    <dgm:cxn modelId="{60EF32DB-EF21-4B63-BC8C-0DD6DFA4A05D}" type="presParOf" srcId="{B15FF554-F0EE-4CFF-BDEA-F0A4877D9828}" destId="{3D115DA9-FEBA-4C3B-B28E-C0C75AF6BF22}" srcOrd="3" destOrd="0" presId="urn:microsoft.com/office/officeart/2008/layout/AlternatingHexagons"/>
    <dgm:cxn modelId="{B0FC9953-B4B2-477A-B988-0B9258A34D71}" type="presParOf" srcId="{B15FF554-F0EE-4CFF-BDEA-F0A4877D9828}" destId="{3A2B8F1E-33EE-42C6-9123-550ED59F8F1E}" srcOrd="4" destOrd="0" presId="urn:microsoft.com/office/officeart/2008/layout/AlternatingHexagons"/>
    <dgm:cxn modelId="{EDD84F46-E3DF-4D06-8F4E-7918BEA824DE}" type="presParOf" srcId="{5CD611C4-8F9F-4E0D-868A-2DEA676EF124}" destId="{B2C7A3B7-52F2-4353-A81F-48B7CF3EFC0C}" srcOrd="1" destOrd="0" presId="urn:microsoft.com/office/officeart/2008/layout/AlternatingHexagons"/>
    <dgm:cxn modelId="{7BFDF428-ECAD-4F33-965E-DA43C79CAF7C}" type="presParOf" srcId="{5CD611C4-8F9F-4E0D-868A-2DEA676EF124}" destId="{4448E48B-5E19-4CAA-A85D-D2B47198B007}" srcOrd="2" destOrd="0" presId="urn:microsoft.com/office/officeart/2008/layout/AlternatingHexagons"/>
    <dgm:cxn modelId="{C6DC3F24-40AA-409E-BC37-F5E51F8ED624}" type="presParOf" srcId="{4448E48B-5E19-4CAA-A85D-D2B47198B007}" destId="{C222416C-914B-43C3-981D-481B4146EAF7}" srcOrd="0" destOrd="0" presId="urn:microsoft.com/office/officeart/2008/layout/AlternatingHexagons"/>
    <dgm:cxn modelId="{FA7E5911-8C67-4A2F-8456-DA8B0E41540C}" type="presParOf" srcId="{4448E48B-5E19-4CAA-A85D-D2B47198B007}" destId="{07786327-A532-4037-AE7D-A2D6226A81C8}" srcOrd="1" destOrd="0" presId="urn:microsoft.com/office/officeart/2008/layout/AlternatingHexagons"/>
    <dgm:cxn modelId="{6018B80F-7865-4779-93BC-C1E4290FD57A}" type="presParOf" srcId="{4448E48B-5E19-4CAA-A85D-D2B47198B007}" destId="{144A3CBA-1019-4655-A4A6-D726BFA645A6}" srcOrd="2" destOrd="0" presId="urn:microsoft.com/office/officeart/2008/layout/AlternatingHexagons"/>
    <dgm:cxn modelId="{8C622AAF-C9CA-4D3D-BF92-0FBFD0E9C832}" type="presParOf" srcId="{4448E48B-5E19-4CAA-A85D-D2B47198B007}" destId="{1DD92B38-B5AA-46E1-A7FC-87A325457694}" srcOrd="3" destOrd="0" presId="urn:microsoft.com/office/officeart/2008/layout/AlternatingHexagons"/>
    <dgm:cxn modelId="{43FBBB7A-555A-4AD0-84F5-512284F1CB68}" type="presParOf" srcId="{4448E48B-5E19-4CAA-A85D-D2B47198B007}" destId="{A897AD4D-B5B9-4AD0-AAE4-03BFF134DADF}" srcOrd="4" destOrd="0" presId="urn:microsoft.com/office/officeart/2008/layout/AlternatingHexagons"/>
    <dgm:cxn modelId="{9BFD4512-35CA-43F3-8D38-DCA7614475E1}" type="presParOf" srcId="{5CD611C4-8F9F-4E0D-868A-2DEA676EF124}" destId="{525583C4-6BB5-444C-8D28-5FC33436BFB4}" srcOrd="3" destOrd="0" presId="urn:microsoft.com/office/officeart/2008/layout/AlternatingHexagons"/>
    <dgm:cxn modelId="{E068FC59-752F-4209-A71E-E4B3A9FE0FF2}" type="presParOf" srcId="{5CD611C4-8F9F-4E0D-868A-2DEA676EF124}" destId="{35AEAEC9-6E4E-4D9F-A378-7B1E61389AFD}" srcOrd="4" destOrd="0" presId="urn:microsoft.com/office/officeart/2008/layout/AlternatingHexagons"/>
    <dgm:cxn modelId="{ADDBBE00-98A0-43C6-A630-E7D0939313AF}" type="presParOf" srcId="{35AEAEC9-6E4E-4D9F-A378-7B1E61389AFD}" destId="{639A8B8E-9CDA-4987-9F41-E3D3B6E00C27}" srcOrd="0" destOrd="0" presId="urn:microsoft.com/office/officeart/2008/layout/AlternatingHexagons"/>
    <dgm:cxn modelId="{52CA9EBC-1BB8-477C-9C2F-1B4EF1CFF252}" type="presParOf" srcId="{35AEAEC9-6E4E-4D9F-A378-7B1E61389AFD}" destId="{3FF11BFB-A337-4E03-9BAB-277862ED9C60}" srcOrd="1" destOrd="0" presId="urn:microsoft.com/office/officeart/2008/layout/AlternatingHexagons"/>
    <dgm:cxn modelId="{80F4C21E-CF00-4DA8-A62E-BE82BC18AB8C}" type="presParOf" srcId="{35AEAEC9-6E4E-4D9F-A378-7B1E61389AFD}" destId="{6162E26B-C504-4FC7-9C4C-FACB94A2E9F2}" srcOrd="2" destOrd="0" presId="urn:microsoft.com/office/officeart/2008/layout/AlternatingHexagons"/>
    <dgm:cxn modelId="{E57A12CE-8DD1-451B-AAC4-88ED8B374B60}" type="presParOf" srcId="{35AEAEC9-6E4E-4D9F-A378-7B1E61389AFD}" destId="{A279842A-03CE-44BA-9C8C-045EF1760910}" srcOrd="3" destOrd="0" presId="urn:microsoft.com/office/officeart/2008/layout/AlternatingHexagons"/>
    <dgm:cxn modelId="{2BD1234E-D1BB-4299-9482-BD07BA2B6233}" type="presParOf" srcId="{35AEAEC9-6E4E-4D9F-A378-7B1E61389AFD}" destId="{0C206FF7-35B8-4057-8517-1E29744A589A}" srcOrd="4" destOrd="0" presId="urn:microsoft.com/office/officeart/2008/layout/AlternatingHexagons"/>
    <dgm:cxn modelId="{93C102EE-119C-4759-9712-438D49B5993A}" type="presParOf" srcId="{5CD611C4-8F9F-4E0D-868A-2DEA676EF124}" destId="{A662D618-DD4E-45A4-8159-520C6CCDC542}" srcOrd="5" destOrd="0" presId="urn:microsoft.com/office/officeart/2008/layout/AlternatingHexagons"/>
    <dgm:cxn modelId="{7F8FB021-681C-4BBB-BDB5-838D4332467D}" type="presParOf" srcId="{5CD611C4-8F9F-4E0D-868A-2DEA676EF124}" destId="{8CDB9A7D-67FE-4296-B1B1-A1613A201C42}" srcOrd="6" destOrd="0" presId="urn:microsoft.com/office/officeart/2008/layout/AlternatingHexagons"/>
    <dgm:cxn modelId="{DD8BCA19-4397-4B4B-A60C-EFB6C86EE01E}" type="presParOf" srcId="{8CDB9A7D-67FE-4296-B1B1-A1613A201C42}" destId="{46A664DB-517C-4710-BC7B-04CF5BE2069F}" srcOrd="0" destOrd="0" presId="urn:microsoft.com/office/officeart/2008/layout/AlternatingHexagons"/>
    <dgm:cxn modelId="{A9D71359-EAF2-4846-9512-3DAE9EEE3F6A}" type="presParOf" srcId="{8CDB9A7D-67FE-4296-B1B1-A1613A201C42}" destId="{868D0C15-3BF0-4CB9-91B6-2EF4AAA046DF}" srcOrd="1" destOrd="0" presId="urn:microsoft.com/office/officeart/2008/layout/AlternatingHexagons"/>
    <dgm:cxn modelId="{24EEF844-01C8-42A1-BC8E-7452A1A83016}" type="presParOf" srcId="{8CDB9A7D-67FE-4296-B1B1-A1613A201C42}" destId="{3F192C50-463E-4CBB-87E8-227D4E6A8CBC}" srcOrd="2" destOrd="0" presId="urn:microsoft.com/office/officeart/2008/layout/AlternatingHexagons"/>
    <dgm:cxn modelId="{8879FAC4-347C-402C-B8E9-D8E3D190AD73}" type="presParOf" srcId="{8CDB9A7D-67FE-4296-B1B1-A1613A201C42}" destId="{D78BA602-96C1-4395-8EC8-67FEE15906E6}" srcOrd="3" destOrd="0" presId="urn:microsoft.com/office/officeart/2008/layout/AlternatingHexagons"/>
    <dgm:cxn modelId="{961C3BBC-0384-4CCE-BD72-466FC89045D4}" type="presParOf" srcId="{8CDB9A7D-67FE-4296-B1B1-A1613A201C42}" destId="{896E950A-1919-4053-9C02-06E26FBE2F04}" srcOrd="4" destOrd="0" presId="urn:microsoft.com/office/officeart/2008/layout/AlternatingHexagons"/>
    <dgm:cxn modelId="{5101FB15-56EA-4DDE-8ECF-09E391E6F248}" type="presParOf" srcId="{5CD611C4-8F9F-4E0D-868A-2DEA676EF124}" destId="{3B514571-ECCB-4764-B2A9-5CA5B41AAAB7}" srcOrd="7" destOrd="0" presId="urn:microsoft.com/office/officeart/2008/layout/AlternatingHexagons"/>
    <dgm:cxn modelId="{9571A994-A9BE-4539-B613-14E9685341CA}" type="presParOf" srcId="{5CD611C4-8F9F-4E0D-868A-2DEA676EF124}" destId="{10A6566B-A7EC-4170-AD53-30C94BDF8023}" srcOrd="8" destOrd="0" presId="urn:microsoft.com/office/officeart/2008/layout/AlternatingHexagons"/>
    <dgm:cxn modelId="{18E6A8F8-DD1C-43D5-8AFC-7316B3F3BE6D}" type="presParOf" srcId="{10A6566B-A7EC-4170-AD53-30C94BDF8023}" destId="{AC5FEE11-D55D-4560-8421-46D8D35D15C0}" srcOrd="0" destOrd="0" presId="urn:microsoft.com/office/officeart/2008/layout/AlternatingHexagons"/>
    <dgm:cxn modelId="{CA0D029F-5B4C-45DF-BF07-13354819B338}" type="presParOf" srcId="{10A6566B-A7EC-4170-AD53-30C94BDF8023}" destId="{4576E95D-752B-43DA-BA7D-E34976814D0D}" srcOrd="1" destOrd="0" presId="urn:microsoft.com/office/officeart/2008/layout/AlternatingHexagons"/>
    <dgm:cxn modelId="{9CC961AB-3613-4FEC-9BA1-85B0855459DA}" type="presParOf" srcId="{10A6566B-A7EC-4170-AD53-30C94BDF8023}" destId="{AA47045C-3991-47BC-A4F2-517A6DC5D289}" srcOrd="2" destOrd="0" presId="urn:microsoft.com/office/officeart/2008/layout/AlternatingHexagons"/>
    <dgm:cxn modelId="{2EBB4B82-8C0C-455E-8A3C-93E2FAA22527}" type="presParOf" srcId="{10A6566B-A7EC-4170-AD53-30C94BDF8023}" destId="{C8A60EAF-FD4B-4067-85B8-A76D2B11A655}" srcOrd="3" destOrd="0" presId="urn:microsoft.com/office/officeart/2008/layout/AlternatingHexagons"/>
    <dgm:cxn modelId="{F1120E8B-D9BF-487E-AAD8-2EF943344359}" type="presParOf" srcId="{10A6566B-A7EC-4170-AD53-30C94BDF8023}" destId="{AEC76A3E-0B54-401A-8DFF-A861BC8FBBEB}" srcOrd="4" destOrd="0" presId="urn:microsoft.com/office/officeart/2008/layout/AlternatingHexagons"/>
    <dgm:cxn modelId="{CEEC9380-D199-4350-BAD3-ED7C5DD282FE}" type="presParOf" srcId="{5CD611C4-8F9F-4E0D-868A-2DEA676EF124}" destId="{42D64E8A-3415-4F6C-B70C-3CD22AA8BE96}" srcOrd="9" destOrd="0" presId="urn:microsoft.com/office/officeart/2008/layout/AlternatingHexagons"/>
    <dgm:cxn modelId="{C8A25565-B856-453F-9D9D-0F25982DFBFB}" type="presParOf" srcId="{5CD611C4-8F9F-4E0D-868A-2DEA676EF124}" destId="{F4721AB3-5BF8-4EC6-88F3-86B1366B7E4A}" srcOrd="10" destOrd="0" presId="urn:microsoft.com/office/officeart/2008/layout/AlternatingHexagons"/>
    <dgm:cxn modelId="{8F644C84-F225-46D4-B9A5-32D1CC32D39F}" type="presParOf" srcId="{F4721AB3-5BF8-4EC6-88F3-86B1366B7E4A}" destId="{16B65E47-6118-4FBB-9551-8C2A8B987B4B}" srcOrd="0" destOrd="0" presId="urn:microsoft.com/office/officeart/2008/layout/AlternatingHexagons"/>
    <dgm:cxn modelId="{2D365C62-75EF-4F64-A5B6-98D47E5573BD}" type="presParOf" srcId="{F4721AB3-5BF8-4EC6-88F3-86B1366B7E4A}" destId="{E9ECE069-679B-4A9D-B444-A841D174A3F2}" srcOrd="1" destOrd="0" presId="urn:microsoft.com/office/officeart/2008/layout/AlternatingHexagons"/>
    <dgm:cxn modelId="{6DE15060-CE02-4C79-9676-557AE2239741}" type="presParOf" srcId="{F4721AB3-5BF8-4EC6-88F3-86B1366B7E4A}" destId="{53C5BB09-5086-4962-9C13-6145B206671B}" srcOrd="2" destOrd="0" presId="urn:microsoft.com/office/officeart/2008/layout/AlternatingHexagons"/>
    <dgm:cxn modelId="{6C5F7DC1-6912-44D1-8158-0E1801198790}" type="presParOf" srcId="{F4721AB3-5BF8-4EC6-88F3-86B1366B7E4A}" destId="{3041A99D-842D-4983-8D85-EEE4640DECA9}" srcOrd="3" destOrd="0" presId="urn:microsoft.com/office/officeart/2008/layout/AlternatingHexagons"/>
    <dgm:cxn modelId="{34FE77C0-BF13-4E86-A781-8C4BD42688DA}" type="presParOf" srcId="{F4721AB3-5BF8-4EC6-88F3-86B1366B7E4A}" destId="{09FE3FAE-A935-43E8-9B04-04540A8AACCE}" srcOrd="4" destOrd="0" presId="urn:microsoft.com/office/officeart/2008/layout/AlternatingHexagons"/>
    <dgm:cxn modelId="{DD55DEF4-7109-47D8-A8AC-774EFE097544}" type="presParOf" srcId="{5CD611C4-8F9F-4E0D-868A-2DEA676EF124}" destId="{6CECF9C4-BFDB-42DA-9159-5DF257A5114C}" srcOrd="11" destOrd="0" presId="urn:microsoft.com/office/officeart/2008/layout/AlternatingHexagons"/>
    <dgm:cxn modelId="{E58A3C92-01E6-4378-B762-0AE4C079607C}" type="presParOf" srcId="{5CD611C4-8F9F-4E0D-868A-2DEA676EF124}" destId="{28AB5B82-DD43-4022-AFC5-3190C3C480AD}" srcOrd="12" destOrd="0" presId="urn:microsoft.com/office/officeart/2008/layout/AlternatingHexagons"/>
    <dgm:cxn modelId="{21DC6160-8DCB-4A2C-9782-5B15E3ED7213}" type="presParOf" srcId="{28AB5B82-DD43-4022-AFC5-3190C3C480AD}" destId="{E95D53F9-37E0-4DC3-BB5F-54DA24BEDF6A}" srcOrd="0" destOrd="0" presId="urn:microsoft.com/office/officeart/2008/layout/AlternatingHexagons"/>
    <dgm:cxn modelId="{F770F839-275D-4F74-8AC0-E65136822DD3}" type="presParOf" srcId="{28AB5B82-DD43-4022-AFC5-3190C3C480AD}" destId="{EBB258BD-2138-49C5-AB58-D88A736A0BB2}" srcOrd="1" destOrd="0" presId="urn:microsoft.com/office/officeart/2008/layout/AlternatingHexagons"/>
    <dgm:cxn modelId="{15A1FFF1-5D35-4691-B265-59D0A316ED6D}" type="presParOf" srcId="{28AB5B82-DD43-4022-AFC5-3190C3C480AD}" destId="{96292DCA-48B6-4B55-87A0-CFBA9EDEADC0}" srcOrd="2" destOrd="0" presId="urn:microsoft.com/office/officeart/2008/layout/AlternatingHexagons"/>
    <dgm:cxn modelId="{5EB4C1E1-4C3B-4DCA-A7F9-7FCA01250405}" type="presParOf" srcId="{28AB5B82-DD43-4022-AFC5-3190C3C480AD}" destId="{848D9AB9-9CCB-419A-B7B0-5F308B3832D4}" srcOrd="3" destOrd="0" presId="urn:microsoft.com/office/officeart/2008/layout/AlternatingHexagons"/>
    <dgm:cxn modelId="{109A7E09-3C3C-4757-8C47-D96024D2360F}" type="presParOf" srcId="{28AB5B82-DD43-4022-AFC5-3190C3C480AD}" destId="{8596BBBE-E111-4BF3-AF4C-303282ADE3F1}" srcOrd="4" destOrd="0" presId="urn:microsoft.com/office/officeart/2008/layout/AlternatingHexagons"/>
    <dgm:cxn modelId="{6B5DF257-FA5D-499E-99BC-1990DF2C542C}" type="presParOf" srcId="{5CD611C4-8F9F-4E0D-868A-2DEA676EF124}" destId="{2DA34FA8-5FCD-443B-96E0-B931AF2E8185}" srcOrd="13" destOrd="0" presId="urn:microsoft.com/office/officeart/2008/layout/AlternatingHexagons"/>
    <dgm:cxn modelId="{965BD763-6AB6-410C-8038-2BDF3D1E55D0}" type="presParOf" srcId="{5CD611C4-8F9F-4E0D-868A-2DEA676EF124}" destId="{A1BB41A0-3D1A-47F0-BBFB-C7F6B4688C4C}" srcOrd="14" destOrd="0" presId="urn:microsoft.com/office/officeart/2008/layout/AlternatingHexagons"/>
    <dgm:cxn modelId="{DD27F143-0CA9-469E-9ED3-CCD7EF4E960C}" type="presParOf" srcId="{A1BB41A0-3D1A-47F0-BBFB-C7F6B4688C4C}" destId="{DB45C993-64BB-4823-A4A3-E1E21AB2AE53}" srcOrd="0" destOrd="0" presId="urn:microsoft.com/office/officeart/2008/layout/AlternatingHexagons"/>
    <dgm:cxn modelId="{3A570840-1BB2-4345-9618-D224E567E605}" type="presParOf" srcId="{A1BB41A0-3D1A-47F0-BBFB-C7F6B4688C4C}" destId="{FDE0D811-AF0C-474C-AE3C-E5707F699797}" srcOrd="1" destOrd="0" presId="urn:microsoft.com/office/officeart/2008/layout/AlternatingHexagons"/>
    <dgm:cxn modelId="{9F6DE43B-2EC4-4E68-9259-7BFB7EAAEC6E}" type="presParOf" srcId="{A1BB41A0-3D1A-47F0-BBFB-C7F6B4688C4C}" destId="{DEA9FEFF-F3FF-4041-89BC-2AD1A227AE70}" srcOrd="2" destOrd="0" presId="urn:microsoft.com/office/officeart/2008/layout/AlternatingHexagons"/>
    <dgm:cxn modelId="{E25D3389-B128-466C-9418-A01D16051961}" type="presParOf" srcId="{A1BB41A0-3D1A-47F0-BBFB-C7F6B4688C4C}" destId="{B1FDA1C4-3223-4F00-81F7-D03278C70B55}" srcOrd="3" destOrd="0" presId="urn:microsoft.com/office/officeart/2008/layout/AlternatingHexagons"/>
    <dgm:cxn modelId="{8A648F97-E37D-4BAF-BFB1-9F574A0776A3}" type="presParOf" srcId="{A1BB41A0-3D1A-47F0-BBFB-C7F6B4688C4C}" destId="{6F20797D-22FD-4603-9E08-B2B9F6F8CB8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ED4DEBD-6509-4E12-AB57-9B822725F9CD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B44AB7D-3F3A-44EC-9A43-6005D2439270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86913159-3D62-4183-B779-2B1EAC35BCDF}" type="parTrans" cxnId="{49DB6047-899E-4138-90CA-EDA0237199FC}">
      <dgm:prSet/>
      <dgm:spPr/>
      <dgm:t>
        <a:bodyPr/>
        <a:lstStyle/>
        <a:p>
          <a:endParaRPr lang="en-GB"/>
        </a:p>
      </dgm:t>
    </dgm:pt>
    <dgm:pt modelId="{289C5C87-3C9E-42F1-9DE6-790826E88680}" type="sibTrans" cxnId="{49DB6047-899E-4138-90CA-EDA0237199FC}">
      <dgm:prSet/>
      <dgm:spPr/>
      <dgm:t>
        <a:bodyPr/>
        <a:lstStyle/>
        <a:p>
          <a:endParaRPr lang="en-GB"/>
        </a:p>
      </dgm:t>
    </dgm:pt>
    <dgm:pt modelId="{2FD60DBB-A705-4126-A2FA-DF116D5E3EBB}">
      <dgm:prSet phldrT="[Text]"/>
      <dgm:spPr/>
      <dgm:t>
        <a:bodyPr/>
        <a:lstStyle/>
        <a:p>
          <a:endParaRPr lang="en-GB"/>
        </a:p>
      </dgm:t>
    </dgm:pt>
    <dgm:pt modelId="{5A413EDC-C049-4126-A90B-F3BBBC9CFDBE}" type="parTrans" cxnId="{C0181435-A258-4468-BF5B-23E5B566924C}">
      <dgm:prSet/>
      <dgm:spPr/>
      <dgm:t>
        <a:bodyPr/>
        <a:lstStyle/>
        <a:p>
          <a:endParaRPr lang="en-GB"/>
        </a:p>
      </dgm:t>
    </dgm:pt>
    <dgm:pt modelId="{CCCCCB6F-05F3-45A0-A7B7-A5EE750327B4}" type="sibTrans" cxnId="{C0181435-A258-4468-BF5B-23E5B566924C}">
      <dgm:prSet/>
      <dgm:spPr/>
      <dgm:t>
        <a:bodyPr/>
        <a:lstStyle/>
        <a:p>
          <a:endParaRPr lang="en-GB"/>
        </a:p>
      </dgm:t>
    </dgm:pt>
    <dgm:pt modelId="{A0A57DBA-7739-4E8A-9947-15B01A137B0E}">
      <dgm:prSet phldrT="[Text]"/>
      <dgm:spPr/>
      <dgm:t>
        <a:bodyPr/>
        <a:lstStyle/>
        <a:p>
          <a:endParaRPr lang="en-GB" dirty="0"/>
        </a:p>
      </dgm:t>
    </dgm:pt>
    <dgm:pt modelId="{1B657305-1351-47F3-B0C8-E24BCC1BB3DF}" type="parTrans" cxnId="{6DC3BA05-609D-4368-A787-BF626EB4E0FF}">
      <dgm:prSet/>
      <dgm:spPr/>
      <dgm:t>
        <a:bodyPr/>
        <a:lstStyle/>
        <a:p>
          <a:endParaRPr lang="en-GB"/>
        </a:p>
      </dgm:t>
    </dgm:pt>
    <dgm:pt modelId="{6AE8AEE7-C7DA-484E-A13C-0E6D0FE4C646}" type="sibTrans" cxnId="{6DC3BA05-609D-4368-A787-BF626EB4E0FF}">
      <dgm:prSet/>
      <dgm:spPr/>
      <dgm:t>
        <a:bodyPr/>
        <a:lstStyle/>
        <a:p>
          <a:endParaRPr lang="en-GB"/>
        </a:p>
      </dgm:t>
    </dgm:pt>
    <dgm:pt modelId="{26C9C6A5-DA84-4745-BD47-7F76DD5654D0}">
      <dgm:prSet phldrT="[Text]"/>
      <dgm:spPr/>
      <dgm:t>
        <a:bodyPr/>
        <a:lstStyle/>
        <a:p>
          <a:endParaRPr lang="en-GB"/>
        </a:p>
      </dgm:t>
    </dgm:pt>
    <dgm:pt modelId="{A3D4907B-7502-49CA-8EDD-3516F1C04335}" type="parTrans" cxnId="{E4096788-465B-4F60-9402-FC2156DC1A6A}">
      <dgm:prSet/>
      <dgm:spPr/>
      <dgm:t>
        <a:bodyPr/>
        <a:lstStyle/>
        <a:p>
          <a:endParaRPr lang="en-GB"/>
        </a:p>
      </dgm:t>
    </dgm:pt>
    <dgm:pt modelId="{5DF7EC61-12DE-4446-BC5F-5C1F4771C06C}" type="sibTrans" cxnId="{E4096788-465B-4F60-9402-FC2156DC1A6A}">
      <dgm:prSet/>
      <dgm:spPr/>
      <dgm:t>
        <a:bodyPr/>
        <a:lstStyle/>
        <a:p>
          <a:endParaRPr lang="en-GB"/>
        </a:p>
      </dgm:t>
    </dgm:pt>
    <dgm:pt modelId="{49FD1919-4DB8-460D-94A6-72C670BC48BE}">
      <dgm:prSet phldrT="[Text]"/>
      <dgm:spPr/>
      <dgm:t>
        <a:bodyPr/>
        <a:lstStyle/>
        <a:p>
          <a:endParaRPr lang="en-GB"/>
        </a:p>
      </dgm:t>
    </dgm:pt>
    <dgm:pt modelId="{9DD9CC9C-AF58-464D-8E46-7E9AF6E2E91F}" type="parTrans" cxnId="{E4AFD881-8B50-4617-B826-7905A44DC725}">
      <dgm:prSet/>
      <dgm:spPr/>
      <dgm:t>
        <a:bodyPr/>
        <a:lstStyle/>
        <a:p>
          <a:endParaRPr lang="en-GB"/>
        </a:p>
      </dgm:t>
    </dgm:pt>
    <dgm:pt modelId="{305AE9BB-09A2-401A-9052-FF3A06193D31}" type="sibTrans" cxnId="{E4AFD881-8B50-4617-B826-7905A44DC725}">
      <dgm:prSet/>
      <dgm:spPr/>
      <dgm:t>
        <a:bodyPr/>
        <a:lstStyle/>
        <a:p>
          <a:endParaRPr lang="en-GB"/>
        </a:p>
      </dgm:t>
    </dgm:pt>
    <dgm:pt modelId="{D187CB9E-2F1C-4F14-BB07-4F42E3A4B87F}">
      <dgm:prSet phldrT="[Text]"/>
      <dgm:spPr/>
      <dgm:t>
        <a:bodyPr/>
        <a:lstStyle/>
        <a:p>
          <a:endParaRPr lang="en-GB"/>
        </a:p>
      </dgm:t>
    </dgm:pt>
    <dgm:pt modelId="{DDB8C042-D114-46A6-A137-945FF6A05839}" type="parTrans" cxnId="{2209A205-4A0F-454D-A3B0-1EA205D17606}">
      <dgm:prSet/>
      <dgm:spPr/>
      <dgm:t>
        <a:bodyPr/>
        <a:lstStyle/>
        <a:p>
          <a:endParaRPr lang="en-GB"/>
        </a:p>
      </dgm:t>
    </dgm:pt>
    <dgm:pt modelId="{233B1F5F-DFF8-42ED-9A18-25B77959F6A0}" type="sibTrans" cxnId="{2209A205-4A0F-454D-A3B0-1EA205D17606}">
      <dgm:prSet/>
      <dgm:spPr/>
      <dgm:t>
        <a:bodyPr/>
        <a:lstStyle/>
        <a:p>
          <a:endParaRPr lang="en-GB"/>
        </a:p>
      </dgm:t>
    </dgm:pt>
    <dgm:pt modelId="{30603071-C3B2-4E47-8CD4-8C7A9DAF7E35}">
      <dgm:prSet phldrT="[Text]"/>
      <dgm:spPr/>
      <dgm:t>
        <a:bodyPr/>
        <a:lstStyle/>
        <a:p>
          <a:endParaRPr lang="en-GB"/>
        </a:p>
      </dgm:t>
    </dgm:pt>
    <dgm:pt modelId="{D4B0BAA2-5901-4AEA-9364-0F56557D075C}" type="parTrans" cxnId="{F6A10D6A-7838-4D05-B5EB-987CAF4D02BC}">
      <dgm:prSet/>
      <dgm:spPr/>
      <dgm:t>
        <a:bodyPr/>
        <a:lstStyle/>
        <a:p>
          <a:endParaRPr lang="en-GB"/>
        </a:p>
      </dgm:t>
    </dgm:pt>
    <dgm:pt modelId="{6EDBE6B1-FA81-470F-8CCA-7C673CB5DFD0}" type="sibTrans" cxnId="{F6A10D6A-7838-4D05-B5EB-987CAF4D02BC}">
      <dgm:prSet/>
      <dgm:spPr/>
      <dgm:t>
        <a:bodyPr/>
        <a:lstStyle/>
        <a:p>
          <a:endParaRPr lang="en-GB"/>
        </a:p>
      </dgm:t>
    </dgm:pt>
    <dgm:pt modelId="{471DA2DD-01A2-41E3-A4EB-BECC26BCED78}">
      <dgm:prSet phldrT="[Text]"/>
      <dgm:spPr/>
      <dgm:t>
        <a:bodyPr/>
        <a:lstStyle/>
        <a:p>
          <a:endParaRPr lang="en-GB"/>
        </a:p>
      </dgm:t>
    </dgm:pt>
    <dgm:pt modelId="{7ECBC87E-0363-4BF8-B706-CED3B97E90A0}" type="parTrans" cxnId="{01D11E3A-8736-4BDA-ABC4-9C9EA6FC3CA9}">
      <dgm:prSet/>
      <dgm:spPr/>
      <dgm:t>
        <a:bodyPr/>
        <a:lstStyle/>
        <a:p>
          <a:endParaRPr lang="en-GB"/>
        </a:p>
      </dgm:t>
    </dgm:pt>
    <dgm:pt modelId="{9B963943-01A6-483C-9FE4-9EDC3A7DD337}" type="sibTrans" cxnId="{01D11E3A-8736-4BDA-ABC4-9C9EA6FC3CA9}">
      <dgm:prSet/>
      <dgm:spPr/>
      <dgm:t>
        <a:bodyPr/>
        <a:lstStyle/>
        <a:p>
          <a:endParaRPr lang="en-GB"/>
        </a:p>
      </dgm:t>
    </dgm:pt>
    <dgm:pt modelId="{5CD611C4-8F9F-4E0D-868A-2DEA676EF124}" type="pres">
      <dgm:prSet presAssocID="{3ED4DEBD-6509-4E12-AB57-9B822725F9C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15FF554-F0EE-4CFF-BDEA-F0A4877D9828}" type="pres">
      <dgm:prSet presAssocID="{3B44AB7D-3F3A-44EC-9A43-6005D2439270}" presName="composite" presStyleCnt="0"/>
      <dgm:spPr/>
    </dgm:pt>
    <dgm:pt modelId="{2942B502-0F71-446B-BE8B-2D723BD7709B}" type="pres">
      <dgm:prSet presAssocID="{3B44AB7D-3F3A-44EC-9A43-6005D2439270}" presName="Parent1" presStyleLbl="node1" presStyleIdx="0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793F60-C6B7-4442-BC2D-340E65B904C2}" type="pres">
      <dgm:prSet presAssocID="{3B44AB7D-3F3A-44EC-9A43-6005D2439270}" presName="Childtext1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20DD0-7EAF-4234-83DB-28BE69C1C21B}" type="pres">
      <dgm:prSet presAssocID="{3B44AB7D-3F3A-44EC-9A43-6005D2439270}" presName="BalanceSpacing" presStyleCnt="0"/>
      <dgm:spPr/>
    </dgm:pt>
    <dgm:pt modelId="{3D115DA9-FEBA-4C3B-B28E-C0C75AF6BF22}" type="pres">
      <dgm:prSet presAssocID="{3B44AB7D-3F3A-44EC-9A43-6005D2439270}" presName="BalanceSpacing1" presStyleCnt="0"/>
      <dgm:spPr/>
    </dgm:pt>
    <dgm:pt modelId="{3A2B8F1E-33EE-42C6-9123-550ED59F8F1E}" type="pres">
      <dgm:prSet presAssocID="{289C5C87-3C9E-42F1-9DE6-790826E88680}" presName="Accent1Text" presStyleLbl="node1" presStyleIdx="1" presStyleCnt="16"/>
      <dgm:spPr/>
      <dgm:t>
        <a:bodyPr/>
        <a:lstStyle/>
        <a:p>
          <a:endParaRPr lang="en-GB"/>
        </a:p>
      </dgm:t>
    </dgm:pt>
    <dgm:pt modelId="{B2C7A3B7-52F2-4353-A81F-48B7CF3EFC0C}" type="pres">
      <dgm:prSet presAssocID="{289C5C87-3C9E-42F1-9DE6-790826E88680}" presName="spaceBetweenRectangles" presStyleCnt="0"/>
      <dgm:spPr/>
    </dgm:pt>
    <dgm:pt modelId="{4448E48B-5E19-4CAA-A85D-D2B47198B007}" type="pres">
      <dgm:prSet presAssocID="{A0A57DBA-7739-4E8A-9947-15B01A137B0E}" presName="composite" presStyleCnt="0"/>
      <dgm:spPr/>
    </dgm:pt>
    <dgm:pt modelId="{C222416C-914B-43C3-981D-481B4146EAF7}" type="pres">
      <dgm:prSet presAssocID="{A0A57DBA-7739-4E8A-9947-15B01A137B0E}" presName="Parent1" presStyleLbl="node1" presStyleIdx="2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786327-A532-4037-AE7D-A2D6226A81C8}" type="pres">
      <dgm:prSet presAssocID="{A0A57DBA-7739-4E8A-9947-15B01A137B0E}" presName="Childtext1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44A3CBA-1019-4655-A4A6-D726BFA645A6}" type="pres">
      <dgm:prSet presAssocID="{A0A57DBA-7739-4E8A-9947-15B01A137B0E}" presName="BalanceSpacing" presStyleCnt="0"/>
      <dgm:spPr/>
    </dgm:pt>
    <dgm:pt modelId="{1DD92B38-B5AA-46E1-A7FC-87A325457694}" type="pres">
      <dgm:prSet presAssocID="{A0A57DBA-7739-4E8A-9947-15B01A137B0E}" presName="BalanceSpacing1" presStyleCnt="0"/>
      <dgm:spPr/>
    </dgm:pt>
    <dgm:pt modelId="{A897AD4D-B5B9-4AD0-AAE4-03BFF134DADF}" type="pres">
      <dgm:prSet presAssocID="{6AE8AEE7-C7DA-484E-A13C-0E6D0FE4C646}" presName="Accent1Text" presStyleLbl="node1" presStyleIdx="3" presStyleCnt="16"/>
      <dgm:spPr/>
      <dgm:t>
        <a:bodyPr/>
        <a:lstStyle/>
        <a:p>
          <a:endParaRPr lang="en-GB"/>
        </a:p>
      </dgm:t>
    </dgm:pt>
    <dgm:pt modelId="{525583C4-6BB5-444C-8D28-5FC33436BFB4}" type="pres">
      <dgm:prSet presAssocID="{6AE8AEE7-C7DA-484E-A13C-0E6D0FE4C646}" presName="spaceBetweenRectangles" presStyleCnt="0"/>
      <dgm:spPr/>
    </dgm:pt>
    <dgm:pt modelId="{35AEAEC9-6E4E-4D9F-A378-7B1E61389AFD}" type="pres">
      <dgm:prSet presAssocID="{26C9C6A5-DA84-4745-BD47-7F76DD5654D0}" presName="composite" presStyleCnt="0"/>
      <dgm:spPr/>
    </dgm:pt>
    <dgm:pt modelId="{639A8B8E-9CDA-4987-9F41-E3D3B6E00C27}" type="pres">
      <dgm:prSet presAssocID="{26C9C6A5-DA84-4745-BD47-7F76DD5654D0}" presName="Parent1" presStyleLbl="node1" presStyleIdx="4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F11BFB-A337-4E03-9BAB-277862ED9C60}" type="pres">
      <dgm:prSet presAssocID="{26C9C6A5-DA84-4745-BD47-7F76DD5654D0}" presName="Childtext1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162E26B-C504-4FC7-9C4C-FACB94A2E9F2}" type="pres">
      <dgm:prSet presAssocID="{26C9C6A5-DA84-4745-BD47-7F76DD5654D0}" presName="BalanceSpacing" presStyleCnt="0"/>
      <dgm:spPr/>
    </dgm:pt>
    <dgm:pt modelId="{A279842A-03CE-44BA-9C8C-045EF1760910}" type="pres">
      <dgm:prSet presAssocID="{26C9C6A5-DA84-4745-BD47-7F76DD5654D0}" presName="BalanceSpacing1" presStyleCnt="0"/>
      <dgm:spPr/>
    </dgm:pt>
    <dgm:pt modelId="{0C206FF7-35B8-4057-8517-1E29744A589A}" type="pres">
      <dgm:prSet presAssocID="{5DF7EC61-12DE-4446-BC5F-5C1F4771C06C}" presName="Accent1Text" presStyleLbl="node1" presStyleIdx="5" presStyleCnt="16"/>
      <dgm:spPr/>
      <dgm:t>
        <a:bodyPr/>
        <a:lstStyle/>
        <a:p>
          <a:endParaRPr lang="en-GB"/>
        </a:p>
      </dgm:t>
    </dgm:pt>
    <dgm:pt modelId="{A662D618-DD4E-45A4-8159-520C6CCDC542}" type="pres">
      <dgm:prSet presAssocID="{5DF7EC61-12DE-4446-BC5F-5C1F4771C06C}" presName="spaceBetweenRectangles" presStyleCnt="0"/>
      <dgm:spPr/>
    </dgm:pt>
    <dgm:pt modelId="{8CDB9A7D-67FE-4296-B1B1-A1613A201C42}" type="pres">
      <dgm:prSet presAssocID="{D187CB9E-2F1C-4F14-BB07-4F42E3A4B87F}" presName="composite" presStyleCnt="0"/>
      <dgm:spPr/>
    </dgm:pt>
    <dgm:pt modelId="{46A664DB-517C-4710-BC7B-04CF5BE2069F}" type="pres">
      <dgm:prSet presAssocID="{D187CB9E-2F1C-4F14-BB07-4F42E3A4B87F}" presName="Parent1" presStyleLbl="node1" presStyleIdx="6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8D0C15-3BF0-4CB9-91B6-2EF4AAA046DF}" type="pres">
      <dgm:prSet presAssocID="{D187CB9E-2F1C-4F14-BB07-4F42E3A4B87F}" presName="Childtext1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F192C50-463E-4CBB-87E8-227D4E6A8CBC}" type="pres">
      <dgm:prSet presAssocID="{D187CB9E-2F1C-4F14-BB07-4F42E3A4B87F}" presName="BalanceSpacing" presStyleCnt="0"/>
      <dgm:spPr/>
    </dgm:pt>
    <dgm:pt modelId="{D78BA602-96C1-4395-8EC8-67FEE15906E6}" type="pres">
      <dgm:prSet presAssocID="{D187CB9E-2F1C-4F14-BB07-4F42E3A4B87F}" presName="BalanceSpacing1" presStyleCnt="0"/>
      <dgm:spPr/>
    </dgm:pt>
    <dgm:pt modelId="{896E950A-1919-4053-9C02-06E26FBE2F04}" type="pres">
      <dgm:prSet presAssocID="{233B1F5F-DFF8-42ED-9A18-25B77959F6A0}" presName="Accent1Text" presStyleLbl="node1" presStyleIdx="7" presStyleCnt="16"/>
      <dgm:spPr/>
      <dgm:t>
        <a:bodyPr/>
        <a:lstStyle/>
        <a:p>
          <a:endParaRPr lang="en-GB"/>
        </a:p>
      </dgm:t>
    </dgm:pt>
    <dgm:pt modelId="{3B514571-ECCB-4764-B2A9-5CA5B41AAAB7}" type="pres">
      <dgm:prSet presAssocID="{233B1F5F-DFF8-42ED-9A18-25B77959F6A0}" presName="spaceBetweenRectangles" presStyleCnt="0"/>
      <dgm:spPr/>
    </dgm:pt>
    <dgm:pt modelId="{10A6566B-A7EC-4170-AD53-30C94BDF8023}" type="pres">
      <dgm:prSet presAssocID="{30603071-C3B2-4E47-8CD4-8C7A9DAF7E35}" presName="composite" presStyleCnt="0"/>
      <dgm:spPr/>
    </dgm:pt>
    <dgm:pt modelId="{AC5FEE11-D55D-4560-8421-46D8D35D15C0}" type="pres">
      <dgm:prSet presAssocID="{30603071-C3B2-4E47-8CD4-8C7A9DAF7E35}" presName="Parent1" presStyleLbl="node1" presStyleIdx="8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76E95D-752B-43DA-BA7D-E34976814D0D}" type="pres">
      <dgm:prSet presAssocID="{30603071-C3B2-4E47-8CD4-8C7A9DAF7E35}" presName="Childtext1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AA47045C-3991-47BC-A4F2-517A6DC5D289}" type="pres">
      <dgm:prSet presAssocID="{30603071-C3B2-4E47-8CD4-8C7A9DAF7E35}" presName="BalanceSpacing" presStyleCnt="0"/>
      <dgm:spPr/>
    </dgm:pt>
    <dgm:pt modelId="{C8A60EAF-FD4B-4067-85B8-A76D2B11A655}" type="pres">
      <dgm:prSet presAssocID="{30603071-C3B2-4E47-8CD4-8C7A9DAF7E35}" presName="BalanceSpacing1" presStyleCnt="0"/>
      <dgm:spPr/>
    </dgm:pt>
    <dgm:pt modelId="{AEC76A3E-0B54-401A-8DFF-A861BC8FBBEB}" type="pres">
      <dgm:prSet presAssocID="{6EDBE6B1-FA81-470F-8CCA-7C673CB5DFD0}" presName="Accent1Text" presStyleLbl="node1" presStyleIdx="9" presStyleCnt="16"/>
      <dgm:spPr/>
      <dgm:t>
        <a:bodyPr/>
        <a:lstStyle/>
        <a:p>
          <a:endParaRPr lang="en-GB"/>
        </a:p>
      </dgm:t>
    </dgm:pt>
    <dgm:pt modelId="{42D64E8A-3415-4F6C-B70C-3CD22AA8BE96}" type="pres">
      <dgm:prSet presAssocID="{6EDBE6B1-FA81-470F-8CCA-7C673CB5DFD0}" presName="spaceBetweenRectangles" presStyleCnt="0"/>
      <dgm:spPr/>
    </dgm:pt>
    <dgm:pt modelId="{F4721AB3-5BF8-4EC6-88F3-86B1366B7E4A}" type="pres">
      <dgm:prSet presAssocID="{471DA2DD-01A2-41E3-A4EB-BECC26BCED78}" presName="composite" presStyleCnt="0"/>
      <dgm:spPr/>
    </dgm:pt>
    <dgm:pt modelId="{16B65E47-6118-4FBB-9551-8C2A8B987B4B}" type="pres">
      <dgm:prSet presAssocID="{471DA2DD-01A2-41E3-A4EB-BECC26BCED78}" presName="Parent1" presStyleLbl="node1" presStyleIdx="10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ECE069-679B-4A9D-B444-A841D174A3F2}" type="pres">
      <dgm:prSet presAssocID="{471DA2DD-01A2-41E3-A4EB-BECC26BCED78}" presName="Childtext1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53C5BB09-5086-4962-9C13-6145B206671B}" type="pres">
      <dgm:prSet presAssocID="{471DA2DD-01A2-41E3-A4EB-BECC26BCED78}" presName="BalanceSpacing" presStyleCnt="0"/>
      <dgm:spPr/>
    </dgm:pt>
    <dgm:pt modelId="{3041A99D-842D-4983-8D85-EEE4640DECA9}" type="pres">
      <dgm:prSet presAssocID="{471DA2DD-01A2-41E3-A4EB-BECC26BCED78}" presName="BalanceSpacing1" presStyleCnt="0"/>
      <dgm:spPr/>
    </dgm:pt>
    <dgm:pt modelId="{09FE3FAE-A935-43E8-9B04-04540A8AACCE}" type="pres">
      <dgm:prSet presAssocID="{9B963943-01A6-483C-9FE4-9EDC3A7DD337}" presName="Accent1Text" presStyleLbl="node1" presStyleIdx="11" presStyleCnt="16"/>
      <dgm:spPr/>
      <dgm:t>
        <a:bodyPr/>
        <a:lstStyle/>
        <a:p>
          <a:endParaRPr lang="en-GB"/>
        </a:p>
      </dgm:t>
    </dgm:pt>
    <dgm:pt modelId="{6CECF9C4-BFDB-42DA-9159-5DF257A5114C}" type="pres">
      <dgm:prSet presAssocID="{9B963943-01A6-483C-9FE4-9EDC3A7DD337}" presName="spaceBetweenRectangles" presStyleCnt="0"/>
      <dgm:spPr/>
    </dgm:pt>
    <dgm:pt modelId="{28AB5B82-DD43-4022-AFC5-3190C3C480AD}" type="pres">
      <dgm:prSet presAssocID="{2FD60DBB-A705-4126-A2FA-DF116D5E3EBB}" presName="composite" presStyleCnt="0"/>
      <dgm:spPr/>
    </dgm:pt>
    <dgm:pt modelId="{E95D53F9-37E0-4DC3-BB5F-54DA24BEDF6A}" type="pres">
      <dgm:prSet presAssocID="{2FD60DBB-A705-4126-A2FA-DF116D5E3EBB}" presName="Parent1" presStyleLbl="node1" presStyleIdx="12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B258BD-2138-49C5-AB58-D88A736A0BB2}" type="pres">
      <dgm:prSet presAssocID="{2FD60DBB-A705-4126-A2FA-DF116D5E3EBB}" presName="Childtext1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6292DCA-48B6-4B55-87A0-CFBA9EDEADC0}" type="pres">
      <dgm:prSet presAssocID="{2FD60DBB-A705-4126-A2FA-DF116D5E3EBB}" presName="BalanceSpacing" presStyleCnt="0"/>
      <dgm:spPr/>
    </dgm:pt>
    <dgm:pt modelId="{848D9AB9-9CCB-419A-B7B0-5F308B3832D4}" type="pres">
      <dgm:prSet presAssocID="{2FD60DBB-A705-4126-A2FA-DF116D5E3EBB}" presName="BalanceSpacing1" presStyleCnt="0"/>
      <dgm:spPr/>
    </dgm:pt>
    <dgm:pt modelId="{8596BBBE-E111-4BF3-AF4C-303282ADE3F1}" type="pres">
      <dgm:prSet presAssocID="{CCCCCB6F-05F3-45A0-A7B7-A5EE750327B4}" presName="Accent1Text" presStyleLbl="node1" presStyleIdx="13" presStyleCnt="16"/>
      <dgm:spPr/>
      <dgm:t>
        <a:bodyPr/>
        <a:lstStyle/>
        <a:p>
          <a:endParaRPr lang="en-GB"/>
        </a:p>
      </dgm:t>
    </dgm:pt>
    <dgm:pt modelId="{2DA34FA8-5FCD-443B-96E0-B931AF2E8185}" type="pres">
      <dgm:prSet presAssocID="{CCCCCB6F-05F3-45A0-A7B7-A5EE750327B4}" presName="spaceBetweenRectangles" presStyleCnt="0"/>
      <dgm:spPr/>
    </dgm:pt>
    <dgm:pt modelId="{A1BB41A0-3D1A-47F0-BBFB-C7F6B4688C4C}" type="pres">
      <dgm:prSet presAssocID="{49FD1919-4DB8-460D-94A6-72C670BC48BE}" presName="composite" presStyleCnt="0"/>
      <dgm:spPr/>
    </dgm:pt>
    <dgm:pt modelId="{DB45C993-64BB-4823-A4A3-E1E21AB2AE53}" type="pres">
      <dgm:prSet presAssocID="{49FD1919-4DB8-460D-94A6-72C670BC48BE}" presName="Parent1" presStyleLbl="node1" presStyleIdx="14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E0D811-AF0C-474C-AE3C-E5707F699797}" type="pres">
      <dgm:prSet presAssocID="{49FD1919-4DB8-460D-94A6-72C670BC48BE}" presName="Childtext1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DEA9FEFF-F3FF-4041-89BC-2AD1A227AE70}" type="pres">
      <dgm:prSet presAssocID="{49FD1919-4DB8-460D-94A6-72C670BC48BE}" presName="BalanceSpacing" presStyleCnt="0"/>
      <dgm:spPr/>
    </dgm:pt>
    <dgm:pt modelId="{B1FDA1C4-3223-4F00-81F7-D03278C70B55}" type="pres">
      <dgm:prSet presAssocID="{49FD1919-4DB8-460D-94A6-72C670BC48BE}" presName="BalanceSpacing1" presStyleCnt="0"/>
      <dgm:spPr/>
    </dgm:pt>
    <dgm:pt modelId="{6F20797D-22FD-4603-9E08-B2B9F6F8CB89}" type="pres">
      <dgm:prSet presAssocID="{305AE9BB-09A2-401A-9052-FF3A06193D31}" presName="Accent1Text" presStyleLbl="node1" presStyleIdx="15" presStyleCnt="16"/>
      <dgm:spPr/>
      <dgm:t>
        <a:bodyPr/>
        <a:lstStyle/>
        <a:p>
          <a:endParaRPr lang="en-GB"/>
        </a:p>
      </dgm:t>
    </dgm:pt>
  </dgm:ptLst>
  <dgm:cxnLst>
    <dgm:cxn modelId="{9F5A6BCD-0361-4EB0-B2A6-6385DA888DEF}" type="presOf" srcId="{2FD60DBB-A705-4126-A2FA-DF116D5E3EBB}" destId="{E95D53F9-37E0-4DC3-BB5F-54DA24BEDF6A}" srcOrd="0" destOrd="0" presId="urn:microsoft.com/office/officeart/2008/layout/AlternatingHexagons"/>
    <dgm:cxn modelId="{C4BDD509-A87E-458A-A5E0-F805459DAB3A}" type="presOf" srcId="{CCCCCB6F-05F3-45A0-A7B7-A5EE750327B4}" destId="{8596BBBE-E111-4BF3-AF4C-303282ADE3F1}" srcOrd="0" destOrd="0" presId="urn:microsoft.com/office/officeart/2008/layout/AlternatingHexagons"/>
    <dgm:cxn modelId="{782A5A10-DB5A-40A8-8170-1FC118B4C459}" type="presOf" srcId="{6EDBE6B1-FA81-470F-8CCA-7C673CB5DFD0}" destId="{AEC76A3E-0B54-401A-8DFF-A861BC8FBBEB}" srcOrd="0" destOrd="0" presId="urn:microsoft.com/office/officeart/2008/layout/AlternatingHexagons"/>
    <dgm:cxn modelId="{402A1AFC-4383-4FA8-808E-F90BFF4821D1}" type="presOf" srcId="{26C9C6A5-DA84-4745-BD47-7F76DD5654D0}" destId="{639A8B8E-9CDA-4987-9F41-E3D3B6E00C27}" srcOrd="0" destOrd="0" presId="urn:microsoft.com/office/officeart/2008/layout/AlternatingHexagons"/>
    <dgm:cxn modelId="{01D11E3A-8736-4BDA-ABC4-9C9EA6FC3CA9}" srcId="{3ED4DEBD-6509-4E12-AB57-9B822725F9CD}" destId="{471DA2DD-01A2-41E3-A4EB-BECC26BCED78}" srcOrd="5" destOrd="0" parTransId="{7ECBC87E-0363-4BF8-B706-CED3B97E90A0}" sibTransId="{9B963943-01A6-483C-9FE4-9EDC3A7DD337}"/>
    <dgm:cxn modelId="{9624E528-7B29-44FD-8060-0FACDDA7B0E3}" type="presOf" srcId="{471DA2DD-01A2-41E3-A4EB-BECC26BCED78}" destId="{16B65E47-6118-4FBB-9551-8C2A8B987B4B}" srcOrd="0" destOrd="0" presId="urn:microsoft.com/office/officeart/2008/layout/AlternatingHexagons"/>
    <dgm:cxn modelId="{321AD687-970C-450B-BAFA-4447A2D8C732}" type="presOf" srcId="{D187CB9E-2F1C-4F14-BB07-4F42E3A4B87F}" destId="{46A664DB-517C-4710-BC7B-04CF5BE2069F}" srcOrd="0" destOrd="0" presId="urn:microsoft.com/office/officeart/2008/layout/AlternatingHexagons"/>
    <dgm:cxn modelId="{F6A10D6A-7838-4D05-B5EB-987CAF4D02BC}" srcId="{3ED4DEBD-6509-4E12-AB57-9B822725F9CD}" destId="{30603071-C3B2-4E47-8CD4-8C7A9DAF7E35}" srcOrd="4" destOrd="0" parTransId="{D4B0BAA2-5901-4AEA-9364-0F56557D075C}" sibTransId="{6EDBE6B1-FA81-470F-8CCA-7C673CB5DFD0}"/>
    <dgm:cxn modelId="{3C9ED24F-2CE4-46D2-B43F-97D6A630CC24}" type="presOf" srcId="{30603071-C3B2-4E47-8CD4-8C7A9DAF7E35}" destId="{AC5FEE11-D55D-4560-8421-46D8D35D15C0}" srcOrd="0" destOrd="0" presId="urn:microsoft.com/office/officeart/2008/layout/AlternatingHexagons"/>
    <dgm:cxn modelId="{6DC3BA05-609D-4368-A787-BF626EB4E0FF}" srcId="{3ED4DEBD-6509-4E12-AB57-9B822725F9CD}" destId="{A0A57DBA-7739-4E8A-9947-15B01A137B0E}" srcOrd="1" destOrd="0" parTransId="{1B657305-1351-47F3-B0C8-E24BCC1BB3DF}" sibTransId="{6AE8AEE7-C7DA-484E-A13C-0E6D0FE4C646}"/>
    <dgm:cxn modelId="{398C4362-D83B-4CA3-AADF-B40DD34DE2DE}" type="presOf" srcId="{233B1F5F-DFF8-42ED-9A18-25B77959F6A0}" destId="{896E950A-1919-4053-9C02-06E26FBE2F04}" srcOrd="0" destOrd="0" presId="urn:microsoft.com/office/officeart/2008/layout/AlternatingHexagons"/>
    <dgm:cxn modelId="{8C0A56A3-EFBC-4606-871C-48F022ACDB38}" type="presOf" srcId="{3B44AB7D-3F3A-44EC-9A43-6005D2439270}" destId="{2942B502-0F71-446B-BE8B-2D723BD7709B}" srcOrd="0" destOrd="0" presId="urn:microsoft.com/office/officeart/2008/layout/AlternatingHexagons"/>
    <dgm:cxn modelId="{B9FEDE76-B75F-4B6E-A86B-593BCA0FBDFB}" type="presOf" srcId="{3ED4DEBD-6509-4E12-AB57-9B822725F9CD}" destId="{5CD611C4-8F9F-4E0D-868A-2DEA676EF124}" srcOrd="0" destOrd="0" presId="urn:microsoft.com/office/officeart/2008/layout/AlternatingHexagons"/>
    <dgm:cxn modelId="{1F29C7D3-23C7-4001-A2EE-6E0532F4AF2E}" type="presOf" srcId="{A0A57DBA-7739-4E8A-9947-15B01A137B0E}" destId="{C222416C-914B-43C3-981D-481B4146EAF7}" srcOrd="0" destOrd="0" presId="urn:microsoft.com/office/officeart/2008/layout/AlternatingHexagons"/>
    <dgm:cxn modelId="{49DB6047-899E-4138-90CA-EDA0237199FC}" srcId="{3ED4DEBD-6509-4E12-AB57-9B822725F9CD}" destId="{3B44AB7D-3F3A-44EC-9A43-6005D2439270}" srcOrd="0" destOrd="0" parTransId="{86913159-3D62-4183-B779-2B1EAC35BCDF}" sibTransId="{289C5C87-3C9E-42F1-9DE6-790826E88680}"/>
    <dgm:cxn modelId="{E4AFD881-8B50-4617-B826-7905A44DC725}" srcId="{3ED4DEBD-6509-4E12-AB57-9B822725F9CD}" destId="{49FD1919-4DB8-460D-94A6-72C670BC48BE}" srcOrd="7" destOrd="0" parTransId="{9DD9CC9C-AF58-464D-8E46-7E9AF6E2E91F}" sibTransId="{305AE9BB-09A2-401A-9052-FF3A06193D31}"/>
    <dgm:cxn modelId="{88FFF844-AC5C-4E76-9D7A-0AC6E8ED53FA}" type="presOf" srcId="{9B963943-01A6-483C-9FE4-9EDC3A7DD337}" destId="{09FE3FAE-A935-43E8-9B04-04540A8AACCE}" srcOrd="0" destOrd="0" presId="urn:microsoft.com/office/officeart/2008/layout/AlternatingHexagons"/>
    <dgm:cxn modelId="{E4096788-465B-4F60-9402-FC2156DC1A6A}" srcId="{3ED4DEBD-6509-4E12-AB57-9B822725F9CD}" destId="{26C9C6A5-DA84-4745-BD47-7F76DD5654D0}" srcOrd="2" destOrd="0" parTransId="{A3D4907B-7502-49CA-8EDD-3516F1C04335}" sibTransId="{5DF7EC61-12DE-4446-BC5F-5C1F4771C06C}"/>
    <dgm:cxn modelId="{89CD7CF0-0F4A-4453-8237-73B2359FCCD1}" type="presOf" srcId="{6AE8AEE7-C7DA-484E-A13C-0E6D0FE4C646}" destId="{A897AD4D-B5B9-4AD0-AAE4-03BFF134DADF}" srcOrd="0" destOrd="0" presId="urn:microsoft.com/office/officeart/2008/layout/AlternatingHexagons"/>
    <dgm:cxn modelId="{D9801C9D-BB0A-4BEE-9C64-C6CC43E27738}" type="presOf" srcId="{49FD1919-4DB8-460D-94A6-72C670BC48BE}" destId="{DB45C993-64BB-4823-A4A3-E1E21AB2AE53}" srcOrd="0" destOrd="0" presId="urn:microsoft.com/office/officeart/2008/layout/AlternatingHexagons"/>
    <dgm:cxn modelId="{6805E4ED-7622-40C2-A168-2617EF495978}" type="presOf" srcId="{305AE9BB-09A2-401A-9052-FF3A06193D31}" destId="{6F20797D-22FD-4603-9E08-B2B9F6F8CB89}" srcOrd="0" destOrd="0" presId="urn:microsoft.com/office/officeart/2008/layout/AlternatingHexagons"/>
    <dgm:cxn modelId="{0F2825C2-CB52-42F8-B504-D5D8BCEB6F7B}" type="presOf" srcId="{5DF7EC61-12DE-4446-BC5F-5C1F4771C06C}" destId="{0C206FF7-35B8-4057-8517-1E29744A589A}" srcOrd="0" destOrd="0" presId="urn:microsoft.com/office/officeart/2008/layout/AlternatingHexagons"/>
    <dgm:cxn modelId="{C0181435-A258-4468-BF5B-23E5B566924C}" srcId="{3ED4DEBD-6509-4E12-AB57-9B822725F9CD}" destId="{2FD60DBB-A705-4126-A2FA-DF116D5E3EBB}" srcOrd="6" destOrd="0" parTransId="{5A413EDC-C049-4126-A90B-F3BBBC9CFDBE}" sibTransId="{CCCCCB6F-05F3-45A0-A7B7-A5EE750327B4}"/>
    <dgm:cxn modelId="{2209A205-4A0F-454D-A3B0-1EA205D17606}" srcId="{3ED4DEBD-6509-4E12-AB57-9B822725F9CD}" destId="{D187CB9E-2F1C-4F14-BB07-4F42E3A4B87F}" srcOrd="3" destOrd="0" parTransId="{DDB8C042-D114-46A6-A137-945FF6A05839}" sibTransId="{233B1F5F-DFF8-42ED-9A18-25B77959F6A0}"/>
    <dgm:cxn modelId="{13E79241-3AF3-47AF-A095-284863D84D44}" type="presOf" srcId="{289C5C87-3C9E-42F1-9DE6-790826E88680}" destId="{3A2B8F1E-33EE-42C6-9123-550ED59F8F1E}" srcOrd="0" destOrd="0" presId="urn:microsoft.com/office/officeart/2008/layout/AlternatingHexagons"/>
    <dgm:cxn modelId="{0B961A83-F14A-4F60-818C-CFA27FCE7A24}" type="presParOf" srcId="{5CD611C4-8F9F-4E0D-868A-2DEA676EF124}" destId="{B15FF554-F0EE-4CFF-BDEA-F0A4877D9828}" srcOrd="0" destOrd="0" presId="urn:microsoft.com/office/officeart/2008/layout/AlternatingHexagons"/>
    <dgm:cxn modelId="{F1029DD1-D92D-468B-B949-ED1F3F1A312C}" type="presParOf" srcId="{B15FF554-F0EE-4CFF-BDEA-F0A4877D9828}" destId="{2942B502-0F71-446B-BE8B-2D723BD7709B}" srcOrd="0" destOrd="0" presId="urn:microsoft.com/office/officeart/2008/layout/AlternatingHexagons"/>
    <dgm:cxn modelId="{41FADF89-BF43-462D-9073-8A88E6AC31A8}" type="presParOf" srcId="{B15FF554-F0EE-4CFF-BDEA-F0A4877D9828}" destId="{5F793F60-C6B7-4442-BC2D-340E65B904C2}" srcOrd="1" destOrd="0" presId="urn:microsoft.com/office/officeart/2008/layout/AlternatingHexagons"/>
    <dgm:cxn modelId="{4DAF687A-92ED-4C40-A986-794CE71D0C5B}" type="presParOf" srcId="{B15FF554-F0EE-4CFF-BDEA-F0A4877D9828}" destId="{C4F20DD0-7EAF-4234-83DB-28BE69C1C21B}" srcOrd="2" destOrd="0" presId="urn:microsoft.com/office/officeart/2008/layout/AlternatingHexagons"/>
    <dgm:cxn modelId="{220590A9-598E-4BE3-A232-EBE80DC0C57D}" type="presParOf" srcId="{B15FF554-F0EE-4CFF-BDEA-F0A4877D9828}" destId="{3D115DA9-FEBA-4C3B-B28E-C0C75AF6BF22}" srcOrd="3" destOrd="0" presId="urn:microsoft.com/office/officeart/2008/layout/AlternatingHexagons"/>
    <dgm:cxn modelId="{C8A36122-95A5-48A6-AE6C-6389B3CA382F}" type="presParOf" srcId="{B15FF554-F0EE-4CFF-BDEA-F0A4877D9828}" destId="{3A2B8F1E-33EE-42C6-9123-550ED59F8F1E}" srcOrd="4" destOrd="0" presId="urn:microsoft.com/office/officeart/2008/layout/AlternatingHexagons"/>
    <dgm:cxn modelId="{95B5C47D-197C-4C2F-89FB-106BB24309EB}" type="presParOf" srcId="{5CD611C4-8F9F-4E0D-868A-2DEA676EF124}" destId="{B2C7A3B7-52F2-4353-A81F-48B7CF3EFC0C}" srcOrd="1" destOrd="0" presId="urn:microsoft.com/office/officeart/2008/layout/AlternatingHexagons"/>
    <dgm:cxn modelId="{79DBCC13-FD2D-4793-A9F1-734079672117}" type="presParOf" srcId="{5CD611C4-8F9F-4E0D-868A-2DEA676EF124}" destId="{4448E48B-5E19-4CAA-A85D-D2B47198B007}" srcOrd="2" destOrd="0" presId="urn:microsoft.com/office/officeart/2008/layout/AlternatingHexagons"/>
    <dgm:cxn modelId="{AB4FEEBC-1691-4477-9B7E-A810ABD322B9}" type="presParOf" srcId="{4448E48B-5E19-4CAA-A85D-D2B47198B007}" destId="{C222416C-914B-43C3-981D-481B4146EAF7}" srcOrd="0" destOrd="0" presId="urn:microsoft.com/office/officeart/2008/layout/AlternatingHexagons"/>
    <dgm:cxn modelId="{85CE0C0E-3CBD-4FD1-B507-CAE4684C138A}" type="presParOf" srcId="{4448E48B-5E19-4CAA-A85D-D2B47198B007}" destId="{07786327-A532-4037-AE7D-A2D6226A81C8}" srcOrd="1" destOrd="0" presId="urn:microsoft.com/office/officeart/2008/layout/AlternatingHexagons"/>
    <dgm:cxn modelId="{48E931F7-4ECA-4C93-B384-F3863DA3C5F4}" type="presParOf" srcId="{4448E48B-5E19-4CAA-A85D-D2B47198B007}" destId="{144A3CBA-1019-4655-A4A6-D726BFA645A6}" srcOrd="2" destOrd="0" presId="urn:microsoft.com/office/officeart/2008/layout/AlternatingHexagons"/>
    <dgm:cxn modelId="{7D1D0ED1-14EF-4455-B47D-6BB52997F206}" type="presParOf" srcId="{4448E48B-5E19-4CAA-A85D-D2B47198B007}" destId="{1DD92B38-B5AA-46E1-A7FC-87A325457694}" srcOrd="3" destOrd="0" presId="urn:microsoft.com/office/officeart/2008/layout/AlternatingHexagons"/>
    <dgm:cxn modelId="{4520E2EB-9EF6-4E5A-A79F-95EF434BD08A}" type="presParOf" srcId="{4448E48B-5E19-4CAA-A85D-D2B47198B007}" destId="{A897AD4D-B5B9-4AD0-AAE4-03BFF134DADF}" srcOrd="4" destOrd="0" presId="urn:microsoft.com/office/officeart/2008/layout/AlternatingHexagons"/>
    <dgm:cxn modelId="{DC6D4717-D4A6-41FB-B6BA-868267DA9B0D}" type="presParOf" srcId="{5CD611C4-8F9F-4E0D-868A-2DEA676EF124}" destId="{525583C4-6BB5-444C-8D28-5FC33436BFB4}" srcOrd="3" destOrd="0" presId="urn:microsoft.com/office/officeart/2008/layout/AlternatingHexagons"/>
    <dgm:cxn modelId="{1F8B679F-628A-4147-8ED7-21011C751626}" type="presParOf" srcId="{5CD611C4-8F9F-4E0D-868A-2DEA676EF124}" destId="{35AEAEC9-6E4E-4D9F-A378-7B1E61389AFD}" srcOrd="4" destOrd="0" presId="urn:microsoft.com/office/officeart/2008/layout/AlternatingHexagons"/>
    <dgm:cxn modelId="{1850CDD9-8819-4DE3-8F8F-F2A00CEEBCF8}" type="presParOf" srcId="{35AEAEC9-6E4E-4D9F-A378-7B1E61389AFD}" destId="{639A8B8E-9CDA-4987-9F41-E3D3B6E00C27}" srcOrd="0" destOrd="0" presId="urn:microsoft.com/office/officeart/2008/layout/AlternatingHexagons"/>
    <dgm:cxn modelId="{AF4FBAC8-D677-4913-B32C-05135A73E89C}" type="presParOf" srcId="{35AEAEC9-6E4E-4D9F-A378-7B1E61389AFD}" destId="{3FF11BFB-A337-4E03-9BAB-277862ED9C60}" srcOrd="1" destOrd="0" presId="urn:microsoft.com/office/officeart/2008/layout/AlternatingHexagons"/>
    <dgm:cxn modelId="{792A2EF8-98BD-4502-8BEE-D431810BC5F8}" type="presParOf" srcId="{35AEAEC9-6E4E-4D9F-A378-7B1E61389AFD}" destId="{6162E26B-C504-4FC7-9C4C-FACB94A2E9F2}" srcOrd="2" destOrd="0" presId="urn:microsoft.com/office/officeart/2008/layout/AlternatingHexagons"/>
    <dgm:cxn modelId="{F714A5E9-9889-4124-BD1B-57B7D17AEE4E}" type="presParOf" srcId="{35AEAEC9-6E4E-4D9F-A378-7B1E61389AFD}" destId="{A279842A-03CE-44BA-9C8C-045EF1760910}" srcOrd="3" destOrd="0" presId="urn:microsoft.com/office/officeart/2008/layout/AlternatingHexagons"/>
    <dgm:cxn modelId="{C20B48A2-ECB7-43AC-B512-8BAA490E3186}" type="presParOf" srcId="{35AEAEC9-6E4E-4D9F-A378-7B1E61389AFD}" destId="{0C206FF7-35B8-4057-8517-1E29744A589A}" srcOrd="4" destOrd="0" presId="urn:microsoft.com/office/officeart/2008/layout/AlternatingHexagons"/>
    <dgm:cxn modelId="{4C500C51-5591-4FEE-9E6A-361BD10982B2}" type="presParOf" srcId="{5CD611C4-8F9F-4E0D-868A-2DEA676EF124}" destId="{A662D618-DD4E-45A4-8159-520C6CCDC542}" srcOrd="5" destOrd="0" presId="urn:microsoft.com/office/officeart/2008/layout/AlternatingHexagons"/>
    <dgm:cxn modelId="{2B7520A1-3282-431D-9077-336E30E34C0D}" type="presParOf" srcId="{5CD611C4-8F9F-4E0D-868A-2DEA676EF124}" destId="{8CDB9A7D-67FE-4296-B1B1-A1613A201C42}" srcOrd="6" destOrd="0" presId="urn:microsoft.com/office/officeart/2008/layout/AlternatingHexagons"/>
    <dgm:cxn modelId="{DF925E38-8FD3-49A8-B1C3-6FC31390B4F3}" type="presParOf" srcId="{8CDB9A7D-67FE-4296-B1B1-A1613A201C42}" destId="{46A664DB-517C-4710-BC7B-04CF5BE2069F}" srcOrd="0" destOrd="0" presId="urn:microsoft.com/office/officeart/2008/layout/AlternatingHexagons"/>
    <dgm:cxn modelId="{D1779CF4-A20B-43E9-8642-8132E8D7D2D2}" type="presParOf" srcId="{8CDB9A7D-67FE-4296-B1B1-A1613A201C42}" destId="{868D0C15-3BF0-4CB9-91B6-2EF4AAA046DF}" srcOrd="1" destOrd="0" presId="urn:microsoft.com/office/officeart/2008/layout/AlternatingHexagons"/>
    <dgm:cxn modelId="{32C00B4A-43CF-4A18-A853-860557EEE37A}" type="presParOf" srcId="{8CDB9A7D-67FE-4296-B1B1-A1613A201C42}" destId="{3F192C50-463E-4CBB-87E8-227D4E6A8CBC}" srcOrd="2" destOrd="0" presId="urn:microsoft.com/office/officeart/2008/layout/AlternatingHexagons"/>
    <dgm:cxn modelId="{14519277-E40F-4635-9759-BB7030C71310}" type="presParOf" srcId="{8CDB9A7D-67FE-4296-B1B1-A1613A201C42}" destId="{D78BA602-96C1-4395-8EC8-67FEE15906E6}" srcOrd="3" destOrd="0" presId="urn:microsoft.com/office/officeart/2008/layout/AlternatingHexagons"/>
    <dgm:cxn modelId="{56D3DEED-C6CF-4494-A2C8-3BB421E6CC79}" type="presParOf" srcId="{8CDB9A7D-67FE-4296-B1B1-A1613A201C42}" destId="{896E950A-1919-4053-9C02-06E26FBE2F04}" srcOrd="4" destOrd="0" presId="urn:microsoft.com/office/officeart/2008/layout/AlternatingHexagons"/>
    <dgm:cxn modelId="{ABA41383-A820-4A8D-8F82-E2BE490D1AB7}" type="presParOf" srcId="{5CD611C4-8F9F-4E0D-868A-2DEA676EF124}" destId="{3B514571-ECCB-4764-B2A9-5CA5B41AAAB7}" srcOrd="7" destOrd="0" presId="urn:microsoft.com/office/officeart/2008/layout/AlternatingHexagons"/>
    <dgm:cxn modelId="{8551732B-C2A0-48E6-9604-C59915E330BB}" type="presParOf" srcId="{5CD611C4-8F9F-4E0D-868A-2DEA676EF124}" destId="{10A6566B-A7EC-4170-AD53-30C94BDF8023}" srcOrd="8" destOrd="0" presId="urn:microsoft.com/office/officeart/2008/layout/AlternatingHexagons"/>
    <dgm:cxn modelId="{EC3C8F5C-1001-474D-B29E-6ADF102F2D95}" type="presParOf" srcId="{10A6566B-A7EC-4170-AD53-30C94BDF8023}" destId="{AC5FEE11-D55D-4560-8421-46D8D35D15C0}" srcOrd="0" destOrd="0" presId="urn:microsoft.com/office/officeart/2008/layout/AlternatingHexagons"/>
    <dgm:cxn modelId="{48925A33-A86C-4A3C-AEE5-9BE2426F6E2A}" type="presParOf" srcId="{10A6566B-A7EC-4170-AD53-30C94BDF8023}" destId="{4576E95D-752B-43DA-BA7D-E34976814D0D}" srcOrd="1" destOrd="0" presId="urn:microsoft.com/office/officeart/2008/layout/AlternatingHexagons"/>
    <dgm:cxn modelId="{3D34AE2F-80DF-4CE7-9A22-93974CFD76D4}" type="presParOf" srcId="{10A6566B-A7EC-4170-AD53-30C94BDF8023}" destId="{AA47045C-3991-47BC-A4F2-517A6DC5D289}" srcOrd="2" destOrd="0" presId="urn:microsoft.com/office/officeart/2008/layout/AlternatingHexagons"/>
    <dgm:cxn modelId="{CE0B31A4-D38F-4337-88AC-539E81BD9CF5}" type="presParOf" srcId="{10A6566B-A7EC-4170-AD53-30C94BDF8023}" destId="{C8A60EAF-FD4B-4067-85B8-A76D2B11A655}" srcOrd="3" destOrd="0" presId="urn:microsoft.com/office/officeart/2008/layout/AlternatingHexagons"/>
    <dgm:cxn modelId="{67BED313-5F36-4415-86C8-1353412E61CD}" type="presParOf" srcId="{10A6566B-A7EC-4170-AD53-30C94BDF8023}" destId="{AEC76A3E-0B54-401A-8DFF-A861BC8FBBEB}" srcOrd="4" destOrd="0" presId="urn:microsoft.com/office/officeart/2008/layout/AlternatingHexagons"/>
    <dgm:cxn modelId="{561DD9C3-9BEC-4240-9D38-00CB6FFA0C27}" type="presParOf" srcId="{5CD611C4-8F9F-4E0D-868A-2DEA676EF124}" destId="{42D64E8A-3415-4F6C-B70C-3CD22AA8BE96}" srcOrd="9" destOrd="0" presId="urn:microsoft.com/office/officeart/2008/layout/AlternatingHexagons"/>
    <dgm:cxn modelId="{ED8C4195-4C00-4FE1-8299-4C2C306CE299}" type="presParOf" srcId="{5CD611C4-8F9F-4E0D-868A-2DEA676EF124}" destId="{F4721AB3-5BF8-4EC6-88F3-86B1366B7E4A}" srcOrd="10" destOrd="0" presId="urn:microsoft.com/office/officeart/2008/layout/AlternatingHexagons"/>
    <dgm:cxn modelId="{68D97B66-F67A-47AF-A930-6B1D29B2B72C}" type="presParOf" srcId="{F4721AB3-5BF8-4EC6-88F3-86B1366B7E4A}" destId="{16B65E47-6118-4FBB-9551-8C2A8B987B4B}" srcOrd="0" destOrd="0" presId="urn:microsoft.com/office/officeart/2008/layout/AlternatingHexagons"/>
    <dgm:cxn modelId="{CC3CF4F0-E033-4699-B99E-8763FCC8AB93}" type="presParOf" srcId="{F4721AB3-5BF8-4EC6-88F3-86B1366B7E4A}" destId="{E9ECE069-679B-4A9D-B444-A841D174A3F2}" srcOrd="1" destOrd="0" presId="urn:microsoft.com/office/officeart/2008/layout/AlternatingHexagons"/>
    <dgm:cxn modelId="{1FE536A3-B093-4DDA-874A-AC4C2F8544E1}" type="presParOf" srcId="{F4721AB3-5BF8-4EC6-88F3-86B1366B7E4A}" destId="{53C5BB09-5086-4962-9C13-6145B206671B}" srcOrd="2" destOrd="0" presId="urn:microsoft.com/office/officeart/2008/layout/AlternatingHexagons"/>
    <dgm:cxn modelId="{F2BF2037-F505-49B8-B0AD-BD1347249237}" type="presParOf" srcId="{F4721AB3-5BF8-4EC6-88F3-86B1366B7E4A}" destId="{3041A99D-842D-4983-8D85-EEE4640DECA9}" srcOrd="3" destOrd="0" presId="urn:microsoft.com/office/officeart/2008/layout/AlternatingHexagons"/>
    <dgm:cxn modelId="{2D9AA18A-24FB-4AC6-BC98-38BB448C3174}" type="presParOf" srcId="{F4721AB3-5BF8-4EC6-88F3-86B1366B7E4A}" destId="{09FE3FAE-A935-43E8-9B04-04540A8AACCE}" srcOrd="4" destOrd="0" presId="urn:microsoft.com/office/officeart/2008/layout/AlternatingHexagons"/>
    <dgm:cxn modelId="{614648F9-04B2-486B-A635-5FC8D587ED52}" type="presParOf" srcId="{5CD611C4-8F9F-4E0D-868A-2DEA676EF124}" destId="{6CECF9C4-BFDB-42DA-9159-5DF257A5114C}" srcOrd="11" destOrd="0" presId="urn:microsoft.com/office/officeart/2008/layout/AlternatingHexagons"/>
    <dgm:cxn modelId="{1AE06D7A-6E0E-47D3-8B84-A6C60FA01129}" type="presParOf" srcId="{5CD611C4-8F9F-4E0D-868A-2DEA676EF124}" destId="{28AB5B82-DD43-4022-AFC5-3190C3C480AD}" srcOrd="12" destOrd="0" presId="urn:microsoft.com/office/officeart/2008/layout/AlternatingHexagons"/>
    <dgm:cxn modelId="{4473EB33-37A6-4F43-B54A-13E955829012}" type="presParOf" srcId="{28AB5B82-DD43-4022-AFC5-3190C3C480AD}" destId="{E95D53F9-37E0-4DC3-BB5F-54DA24BEDF6A}" srcOrd="0" destOrd="0" presId="urn:microsoft.com/office/officeart/2008/layout/AlternatingHexagons"/>
    <dgm:cxn modelId="{A4385E3D-E891-43CA-B9A1-7E48DA0C1A7E}" type="presParOf" srcId="{28AB5B82-DD43-4022-AFC5-3190C3C480AD}" destId="{EBB258BD-2138-49C5-AB58-D88A736A0BB2}" srcOrd="1" destOrd="0" presId="urn:microsoft.com/office/officeart/2008/layout/AlternatingHexagons"/>
    <dgm:cxn modelId="{14C321B6-C77D-453F-A211-2001E6C48501}" type="presParOf" srcId="{28AB5B82-DD43-4022-AFC5-3190C3C480AD}" destId="{96292DCA-48B6-4B55-87A0-CFBA9EDEADC0}" srcOrd="2" destOrd="0" presId="urn:microsoft.com/office/officeart/2008/layout/AlternatingHexagons"/>
    <dgm:cxn modelId="{09D9E3EB-D6D3-4AAF-94F0-EA486F85221A}" type="presParOf" srcId="{28AB5B82-DD43-4022-AFC5-3190C3C480AD}" destId="{848D9AB9-9CCB-419A-B7B0-5F308B3832D4}" srcOrd="3" destOrd="0" presId="urn:microsoft.com/office/officeart/2008/layout/AlternatingHexagons"/>
    <dgm:cxn modelId="{58E1809F-E661-4BF8-BBDF-E8E6CBE7730F}" type="presParOf" srcId="{28AB5B82-DD43-4022-AFC5-3190C3C480AD}" destId="{8596BBBE-E111-4BF3-AF4C-303282ADE3F1}" srcOrd="4" destOrd="0" presId="urn:microsoft.com/office/officeart/2008/layout/AlternatingHexagons"/>
    <dgm:cxn modelId="{D8CABAFD-F083-442A-AB07-C7E6ED8DF189}" type="presParOf" srcId="{5CD611C4-8F9F-4E0D-868A-2DEA676EF124}" destId="{2DA34FA8-5FCD-443B-96E0-B931AF2E8185}" srcOrd="13" destOrd="0" presId="urn:microsoft.com/office/officeart/2008/layout/AlternatingHexagons"/>
    <dgm:cxn modelId="{F33EDE41-3A2C-4588-8100-EAF8DBC120D2}" type="presParOf" srcId="{5CD611C4-8F9F-4E0D-868A-2DEA676EF124}" destId="{A1BB41A0-3D1A-47F0-BBFB-C7F6B4688C4C}" srcOrd="14" destOrd="0" presId="urn:microsoft.com/office/officeart/2008/layout/AlternatingHexagons"/>
    <dgm:cxn modelId="{877F9E6B-9FBE-4A77-8947-2299F4C95B8A}" type="presParOf" srcId="{A1BB41A0-3D1A-47F0-BBFB-C7F6B4688C4C}" destId="{DB45C993-64BB-4823-A4A3-E1E21AB2AE53}" srcOrd="0" destOrd="0" presId="urn:microsoft.com/office/officeart/2008/layout/AlternatingHexagons"/>
    <dgm:cxn modelId="{529AC69F-DFC6-4C39-A7F6-0FFDEED987F9}" type="presParOf" srcId="{A1BB41A0-3D1A-47F0-BBFB-C7F6B4688C4C}" destId="{FDE0D811-AF0C-474C-AE3C-E5707F699797}" srcOrd="1" destOrd="0" presId="urn:microsoft.com/office/officeart/2008/layout/AlternatingHexagons"/>
    <dgm:cxn modelId="{9A7BCBEC-227D-4A6B-AEE8-B71F4F471761}" type="presParOf" srcId="{A1BB41A0-3D1A-47F0-BBFB-C7F6B4688C4C}" destId="{DEA9FEFF-F3FF-4041-89BC-2AD1A227AE70}" srcOrd="2" destOrd="0" presId="urn:microsoft.com/office/officeart/2008/layout/AlternatingHexagons"/>
    <dgm:cxn modelId="{685C2CA2-7841-4FE5-B0FF-A69E4EC19BF4}" type="presParOf" srcId="{A1BB41A0-3D1A-47F0-BBFB-C7F6B4688C4C}" destId="{B1FDA1C4-3223-4F00-81F7-D03278C70B55}" srcOrd="3" destOrd="0" presId="urn:microsoft.com/office/officeart/2008/layout/AlternatingHexagons"/>
    <dgm:cxn modelId="{998082C0-E4BD-4B8D-A598-10C5C977F0F4}" type="presParOf" srcId="{A1BB41A0-3D1A-47F0-BBFB-C7F6B4688C4C}" destId="{6F20797D-22FD-4603-9E08-B2B9F6F8CB8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6A9D1-8FD4-4963-8D8D-4EBFAF5E612D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CBE66EA-58C5-4E94-B6A5-9E9E257D3307}">
      <dgm:prSet phldrT="[Text]"/>
      <dgm:spPr/>
      <dgm:t>
        <a:bodyPr/>
        <a:lstStyle/>
        <a:p>
          <a:r>
            <a:rPr lang="en-GB" dirty="0" smtClean="0"/>
            <a:t>Tasks</a:t>
          </a:r>
          <a:endParaRPr lang="en-GB" dirty="0"/>
        </a:p>
      </dgm:t>
    </dgm:pt>
    <dgm:pt modelId="{318A4C26-3327-4B5C-A7B8-D7CA5FA41D74}" type="parTrans" cxnId="{9EAA6C3A-91DD-4046-8494-7A336004B89A}">
      <dgm:prSet/>
      <dgm:spPr/>
      <dgm:t>
        <a:bodyPr/>
        <a:lstStyle/>
        <a:p>
          <a:endParaRPr lang="en-GB"/>
        </a:p>
      </dgm:t>
    </dgm:pt>
    <dgm:pt modelId="{CDA2198B-A330-46A8-A518-6A17640EDB05}" type="sibTrans" cxnId="{9EAA6C3A-91DD-4046-8494-7A336004B89A}">
      <dgm:prSet/>
      <dgm:spPr/>
      <dgm:t>
        <a:bodyPr/>
        <a:lstStyle/>
        <a:p>
          <a:endParaRPr lang="en-GB"/>
        </a:p>
      </dgm:t>
    </dgm:pt>
    <dgm:pt modelId="{2558978A-0E5C-4D5B-8B79-93E2FCEA30D8}">
      <dgm:prSet phldrT="[Text]"/>
      <dgm:spPr/>
      <dgm:t>
        <a:bodyPr/>
        <a:lstStyle/>
        <a:p>
          <a:r>
            <a:rPr lang="en-GB" dirty="0" smtClean="0"/>
            <a:t>Scheduler</a:t>
          </a:r>
          <a:endParaRPr lang="en-GB" dirty="0"/>
        </a:p>
      </dgm:t>
    </dgm:pt>
    <dgm:pt modelId="{41BB414B-8EC7-4DB9-9FC2-BD9DBDEED94C}" type="parTrans" cxnId="{99058990-7C36-4030-A547-EE4237CB752E}">
      <dgm:prSet/>
      <dgm:spPr/>
      <dgm:t>
        <a:bodyPr/>
        <a:lstStyle/>
        <a:p>
          <a:endParaRPr lang="en-GB"/>
        </a:p>
      </dgm:t>
    </dgm:pt>
    <dgm:pt modelId="{C0572A71-5310-40C4-99A5-75FB1A5109B4}" type="sibTrans" cxnId="{99058990-7C36-4030-A547-EE4237CB752E}">
      <dgm:prSet/>
      <dgm:spPr/>
      <dgm:t>
        <a:bodyPr/>
        <a:lstStyle/>
        <a:p>
          <a:endParaRPr lang="en-GB"/>
        </a:p>
      </dgm:t>
    </dgm:pt>
    <dgm:pt modelId="{9AC228FE-E682-48D8-98A9-234BB9931720}">
      <dgm:prSet phldrT="[Text]"/>
      <dgm:spPr/>
      <dgm:t>
        <a:bodyPr/>
        <a:lstStyle/>
        <a:p>
          <a:r>
            <a:rPr lang="en-GB" dirty="0" smtClean="0"/>
            <a:t>Real-time Operating System</a:t>
          </a:r>
          <a:endParaRPr lang="en-GB" dirty="0"/>
        </a:p>
      </dgm:t>
    </dgm:pt>
    <dgm:pt modelId="{7587BFB9-A779-4708-B91D-EFBF83DAD466}" type="parTrans" cxnId="{BB5BAD39-B717-476A-BBE5-17ECF698A0DB}">
      <dgm:prSet/>
      <dgm:spPr/>
      <dgm:t>
        <a:bodyPr/>
        <a:lstStyle/>
        <a:p>
          <a:endParaRPr lang="en-GB"/>
        </a:p>
      </dgm:t>
    </dgm:pt>
    <dgm:pt modelId="{A134DE73-0A9C-40AB-990B-A850AECFB247}" type="sibTrans" cxnId="{BB5BAD39-B717-476A-BBE5-17ECF698A0DB}">
      <dgm:prSet/>
      <dgm:spPr/>
      <dgm:t>
        <a:bodyPr/>
        <a:lstStyle/>
        <a:p>
          <a:endParaRPr lang="en-GB"/>
        </a:p>
      </dgm:t>
    </dgm:pt>
    <dgm:pt modelId="{DD789F2B-0F2C-412A-8755-CDE43AA55F0E}">
      <dgm:prSet phldrT="[Text]"/>
      <dgm:spPr/>
      <dgm:t>
        <a:bodyPr/>
        <a:lstStyle/>
        <a:p>
          <a:r>
            <a:rPr lang="en-GB" dirty="0" smtClean="0"/>
            <a:t>Hardware</a:t>
          </a:r>
          <a:endParaRPr lang="en-GB" dirty="0"/>
        </a:p>
      </dgm:t>
    </dgm:pt>
    <dgm:pt modelId="{631E3C13-A26D-4BE3-ABE3-7F2530B3F3B6}" type="parTrans" cxnId="{08AD7FCD-8867-41EB-BFAF-27A640991F1D}">
      <dgm:prSet/>
      <dgm:spPr/>
      <dgm:t>
        <a:bodyPr/>
        <a:lstStyle/>
        <a:p>
          <a:endParaRPr lang="en-GB"/>
        </a:p>
      </dgm:t>
    </dgm:pt>
    <dgm:pt modelId="{A49D5389-98D1-4AB8-B79A-B336D93B97B6}" type="sibTrans" cxnId="{08AD7FCD-8867-41EB-BFAF-27A640991F1D}">
      <dgm:prSet/>
      <dgm:spPr/>
      <dgm:t>
        <a:bodyPr/>
        <a:lstStyle/>
        <a:p>
          <a:endParaRPr lang="en-GB"/>
        </a:p>
      </dgm:t>
    </dgm:pt>
    <dgm:pt modelId="{D34B3F57-7318-4C76-BA08-C1BE951F3FDE}" type="pres">
      <dgm:prSet presAssocID="{4456A9D1-8FD4-4963-8D8D-4EBFAF5E61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A899CC-F831-405A-B0B0-1870F79AEF65}" type="pres">
      <dgm:prSet presAssocID="{4456A9D1-8FD4-4963-8D8D-4EBFAF5E612D}" presName="dummyMaxCanvas" presStyleCnt="0">
        <dgm:presLayoutVars/>
      </dgm:prSet>
      <dgm:spPr/>
    </dgm:pt>
    <dgm:pt modelId="{0A3815A8-0A21-4AEB-9CC5-7A72E6D78295}" type="pres">
      <dgm:prSet presAssocID="{4456A9D1-8FD4-4963-8D8D-4EBFAF5E612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F30CDD-4CE9-4D98-8C71-66351A9AB869}" type="pres">
      <dgm:prSet presAssocID="{4456A9D1-8FD4-4963-8D8D-4EBFAF5E612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563575-9D29-4DB9-9077-9A88AF5E1EEB}" type="pres">
      <dgm:prSet presAssocID="{4456A9D1-8FD4-4963-8D8D-4EBFAF5E612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8EEB36-636E-4E55-B6C6-D4DC1E4A2C4D}" type="pres">
      <dgm:prSet presAssocID="{4456A9D1-8FD4-4963-8D8D-4EBFAF5E612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C4EE48-1D9D-407B-96FB-4824AE1C9846}" type="pres">
      <dgm:prSet presAssocID="{4456A9D1-8FD4-4963-8D8D-4EBFAF5E612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7D6B10-FA8D-40F5-83EF-5DB9C33E4AA3}" type="pres">
      <dgm:prSet presAssocID="{4456A9D1-8FD4-4963-8D8D-4EBFAF5E612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0817D7-DADB-4DFD-9B3F-7F96C9FAE9BE}" type="pres">
      <dgm:prSet presAssocID="{4456A9D1-8FD4-4963-8D8D-4EBFAF5E612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14A9A0-9209-4E64-AC26-EA4BF94CC1C2}" type="pres">
      <dgm:prSet presAssocID="{4456A9D1-8FD4-4963-8D8D-4EBFAF5E612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60356B-1908-477B-A260-2D9F790A7FC3}" type="pres">
      <dgm:prSet presAssocID="{4456A9D1-8FD4-4963-8D8D-4EBFAF5E612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A54E88-586C-4401-819B-6785BE797577}" type="pres">
      <dgm:prSet presAssocID="{4456A9D1-8FD4-4963-8D8D-4EBFAF5E612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F1BE80-D3EB-4770-93C6-21E4F4BC3779}" type="pres">
      <dgm:prSet presAssocID="{4456A9D1-8FD4-4963-8D8D-4EBFAF5E612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5DA4EB5-168A-49DE-A333-DFB16C28EEEB}" type="presOf" srcId="{2558978A-0E5C-4D5B-8B79-93E2FCEA30D8}" destId="{3DF30CDD-4CE9-4D98-8C71-66351A9AB869}" srcOrd="0" destOrd="0" presId="urn:microsoft.com/office/officeart/2005/8/layout/vProcess5"/>
    <dgm:cxn modelId="{ECFAF7B8-C8B0-4209-95DA-5DB24BE82CEA}" type="presOf" srcId="{A134DE73-0A9C-40AB-990B-A850AECFB247}" destId="{620817D7-DADB-4DFD-9B3F-7F96C9FAE9BE}" srcOrd="0" destOrd="0" presId="urn:microsoft.com/office/officeart/2005/8/layout/vProcess5"/>
    <dgm:cxn modelId="{095785AA-DA42-4353-B2ED-F572A0F89DDD}" type="presOf" srcId="{4456A9D1-8FD4-4963-8D8D-4EBFAF5E612D}" destId="{D34B3F57-7318-4C76-BA08-C1BE951F3FDE}" srcOrd="0" destOrd="0" presId="urn:microsoft.com/office/officeart/2005/8/layout/vProcess5"/>
    <dgm:cxn modelId="{02C4B7A5-2EC3-4F2C-BDDB-356994DDA0B1}" type="presOf" srcId="{9AC228FE-E682-48D8-98A9-234BB9931720}" destId="{AD563575-9D29-4DB9-9077-9A88AF5E1EEB}" srcOrd="0" destOrd="0" presId="urn:microsoft.com/office/officeart/2005/8/layout/vProcess5"/>
    <dgm:cxn modelId="{1A171C5E-8803-4265-8E07-70421B39829A}" type="presOf" srcId="{DD789F2B-0F2C-412A-8755-CDE43AA55F0E}" destId="{F2F1BE80-D3EB-4770-93C6-21E4F4BC3779}" srcOrd="1" destOrd="0" presId="urn:microsoft.com/office/officeart/2005/8/layout/vProcess5"/>
    <dgm:cxn modelId="{EB0DDC56-1179-4442-A4F0-0F57F69C6577}" type="presOf" srcId="{9AC228FE-E682-48D8-98A9-234BB9931720}" destId="{B7A54E88-586C-4401-819B-6785BE797577}" srcOrd="1" destOrd="0" presId="urn:microsoft.com/office/officeart/2005/8/layout/vProcess5"/>
    <dgm:cxn modelId="{08AD7FCD-8867-41EB-BFAF-27A640991F1D}" srcId="{4456A9D1-8FD4-4963-8D8D-4EBFAF5E612D}" destId="{DD789F2B-0F2C-412A-8755-CDE43AA55F0E}" srcOrd="3" destOrd="0" parTransId="{631E3C13-A26D-4BE3-ABE3-7F2530B3F3B6}" sibTransId="{A49D5389-98D1-4AB8-B79A-B336D93B97B6}"/>
    <dgm:cxn modelId="{689CD388-EC95-4163-9F59-0D438A362A43}" type="presOf" srcId="{3CBE66EA-58C5-4E94-B6A5-9E9E257D3307}" destId="{3B14A9A0-9209-4E64-AC26-EA4BF94CC1C2}" srcOrd="1" destOrd="0" presId="urn:microsoft.com/office/officeart/2005/8/layout/vProcess5"/>
    <dgm:cxn modelId="{612C3736-6A29-41D0-B437-C79542CEA61B}" type="presOf" srcId="{C0572A71-5310-40C4-99A5-75FB1A5109B4}" destId="{B77D6B10-FA8D-40F5-83EF-5DB9C33E4AA3}" srcOrd="0" destOrd="0" presId="urn:microsoft.com/office/officeart/2005/8/layout/vProcess5"/>
    <dgm:cxn modelId="{9EAA6C3A-91DD-4046-8494-7A336004B89A}" srcId="{4456A9D1-8FD4-4963-8D8D-4EBFAF5E612D}" destId="{3CBE66EA-58C5-4E94-B6A5-9E9E257D3307}" srcOrd="0" destOrd="0" parTransId="{318A4C26-3327-4B5C-A7B8-D7CA5FA41D74}" sibTransId="{CDA2198B-A330-46A8-A518-6A17640EDB05}"/>
    <dgm:cxn modelId="{2B3DA3CC-97A5-4458-AA9F-728DB8838641}" type="presOf" srcId="{2558978A-0E5C-4D5B-8B79-93E2FCEA30D8}" destId="{1860356B-1908-477B-A260-2D9F790A7FC3}" srcOrd="1" destOrd="0" presId="urn:microsoft.com/office/officeart/2005/8/layout/vProcess5"/>
    <dgm:cxn modelId="{A74C8ABA-13AA-417A-986F-E129B60B5BC1}" type="presOf" srcId="{CDA2198B-A330-46A8-A518-6A17640EDB05}" destId="{39C4EE48-1D9D-407B-96FB-4824AE1C9846}" srcOrd="0" destOrd="0" presId="urn:microsoft.com/office/officeart/2005/8/layout/vProcess5"/>
    <dgm:cxn modelId="{1AE4E4DE-7700-4250-A73D-D374E862BA96}" type="presOf" srcId="{3CBE66EA-58C5-4E94-B6A5-9E9E257D3307}" destId="{0A3815A8-0A21-4AEB-9CC5-7A72E6D78295}" srcOrd="0" destOrd="0" presId="urn:microsoft.com/office/officeart/2005/8/layout/vProcess5"/>
    <dgm:cxn modelId="{BB5BAD39-B717-476A-BBE5-17ECF698A0DB}" srcId="{4456A9D1-8FD4-4963-8D8D-4EBFAF5E612D}" destId="{9AC228FE-E682-48D8-98A9-234BB9931720}" srcOrd="2" destOrd="0" parTransId="{7587BFB9-A779-4708-B91D-EFBF83DAD466}" sibTransId="{A134DE73-0A9C-40AB-990B-A850AECFB247}"/>
    <dgm:cxn modelId="{BD8AE176-9241-4D54-8DF5-FFEC2DC4A7DE}" type="presOf" srcId="{DD789F2B-0F2C-412A-8755-CDE43AA55F0E}" destId="{288EEB36-636E-4E55-B6C6-D4DC1E4A2C4D}" srcOrd="0" destOrd="0" presId="urn:microsoft.com/office/officeart/2005/8/layout/vProcess5"/>
    <dgm:cxn modelId="{99058990-7C36-4030-A547-EE4237CB752E}" srcId="{4456A9D1-8FD4-4963-8D8D-4EBFAF5E612D}" destId="{2558978A-0E5C-4D5B-8B79-93E2FCEA30D8}" srcOrd="1" destOrd="0" parTransId="{41BB414B-8EC7-4DB9-9FC2-BD9DBDEED94C}" sibTransId="{C0572A71-5310-40C4-99A5-75FB1A5109B4}"/>
    <dgm:cxn modelId="{E7606906-88EA-459D-81F1-76EC8CC84860}" type="presParOf" srcId="{D34B3F57-7318-4C76-BA08-C1BE951F3FDE}" destId="{EDA899CC-F831-405A-B0B0-1870F79AEF65}" srcOrd="0" destOrd="0" presId="urn:microsoft.com/office/officeart/2005/8/layout/vProcess5"/>
    <dgm:cxn modelId="{C2DD067C-2799-4C5B-861E-324FABB8618F}" type="presParOf" srcId="{D34B3F57-7318-4C76-BA08-C1BE951F3FDE}" destId="{0A3815A8-0A21-4AEB-9CC5-7A72E6D78295}" srcOrd="1" destOrd="0" presId="urn:microsoft.com/office/officeart/2005/8/layout/vProcess5"/>
    <dgm:cxn modelId="{70604E3E-55A0-40F8-9041-A437E503931D}" type="presParOf" srcId="{D34B3F57-7318-4C76-BA08-C1BE951F3FDE}" destId="{3DF30CDD-4CE9-4D98-8C71-66351A9AB869}" srcOrd="2" destOrd="0" presId="urn:microsoft.com/office/officeart/2005/8/layout/vProcess5"/>
    <dgm:cxn modelId="{2487E331-383E-4D43-9CF8-BDCEC85E74F0}" type="presParOf" srcId="{D34B3F57-7318-4C76-BA08-C1BE951F3FDE}" destId="{AD563575-9D29-4DB9-9077-9A88AF5E1EEB}" srcOrd="3" destOrd="0" presId="urn:microsoft.com/office/officeart/2005/8/layout/vProcess5"/>
    <dgm:cxn modelId="{E4462000-15E0-43DB-A3BF-35177304F4B5}" type="presParOf" srcId="{D34B3F57-7318-4C76-BA08-C1BE951F3FDE}" destId="{288EEB36-636E-4E55-B6C6-D4DC1E4A2C4D}" srcOrd="4" destOrd="0" presId="urn:microsoft.com/office/officeart/2005/8/layout/vProcess5"/>
    <dgm:cxn modelId="{56751EFA-DF1F-44A8-8F8A-EDB762614B80}" type="presParOf" srcId="{D34B3F57-7318-4C76-BA08-C1BE951F3FDE}" destId="{39C4EE48-1D9D-407B-96FB-4824AE1C9846}" srcOrd="5" destOrd="0" presId="urn:microsoft.com/office/officeart/2005/8/layout/vProcess5"/>
    <dgm:cxn modelId="{4FE08780-21ED-4112-B1ED-5E969E2BD913}" type="presParOf" srcId="{D34B3F57-7318-4C76-BA08-C1BE951F3FDE}" destId="{B77D6B10-FA8D-40F5-83EF-5DB9C33E4AA3}" srcOrd="6" destOrd="0" presId="urn:microsoft.com/office/officeart/2005/8/layout/vProcess5"/>
    <dgm:cxn modelId="{922A11D5-F0DA-4FB2-90D2-1DF672BE21AA}" type="presParOf" srcId="{D34B3F57-7318-4C76-BA08-C1BE951F3FDE}" destId="{620817D7-DADB-4DFD-9B3F-7F96C9FAE9BE}" srcOrd="7" destOrd="0" presId="urn:microsoft.com/office/officeart/2005/8/layout/vProcess5"/>
    <dgm:cxn modelId="{5CBEFED1-32B6-404B-BAA4-8ED201EE7F1D}" type="presParOf" srcId="{D34B3F57-7318-4C76-BA08-C1BE951F3FDE}" destId="{3B14A9A0-9209-4E64-AC26-EA4BF94CC1C2}" srcOrd="8" destOrd="0" presId="urn:microsoft.com/office/officeart/2005/8/layout/vProcess5"/>
    <dgm:cxn modelId="{4E02349D-3F22-4CDF-AC39-35FA14B16770}" type="presParOf" srcId="{D34B3F57-7318-4C76-BA08-C1BE951F3FDE}" destId="{1860356B-1908-477B-A260-2D9F790A7FC3}" srcOrd="9" destOrd="0" presId="urn:microsoft.com/office/officeart/2005/8/layout/vProcess5"/>
    <dgm:cxn modelId="{0322603B-1BDD-499A-BFC0-1B3B73CBF58A}" type="presParOf" srcId="{D34B3F57-7318-4C76-BA08-C1BE951F3FDE}" destId="{B7A54E88-586C-4401-819B-6785BE797577}" srcOrd="10" destOrd="0" presId="urn:microsoft.com/office/officeart/2005/8/layout/vProcess5"/>
    <dgm:cxn modelId="{FDF69348-F101-413F-83C7-529615317DB8}" type="presParOf" srcId="{D34B3F57-7318-4C76-BA08-C1BE951F3FDE}" destId="{F2F1BE80-D3EB-4770-93C6-21E4F4BC37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A840A-7AC3-4162-8B69-86C22F3AE7FB}" type="doc">
      <dgm:prSet loTypeId="urn:microsoft.com/office/officeart/2008/layout/PictureAccent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0C9D36E-089A-4D6D-A035-174A7CF18631}">
      <dgm:prSet/>
      <dgm:spPr/>
      <dgm:t>
        <a:bodyPr/>
        <a:lstStyle/>
        <a:p>
          <a:pPr rtl="0"/>
          <a:r>
            <a:rPr lang="en-GB" b="1" i="1" dirty="0" smtClean="0"/>
            <a:t>Definitions</a:t>
          </a:r>
          <a:endParaRPr lang="en-GB" dirty="0"/>
        </a:p>
      </dgm:t>
    </dgm:pt>
    <dgm:pt modelId="{EB3C6A70-322D-4944-A872-819F8F5E024F}" type="parTrans" cxnId="{7C1DE1C4-882A-4ED2-BA5A-FCAD4CFE0FCB}">
      <dgm:prSet/>
      <dgm:spPr/>
      <dgm:t>
        <a:bodyPr/>
        <a:lstStyle/>
        <a:p>
          <a:endParaRPr lang="en-GB"/>
        </a:p>
      </dgm:t>
    </dgm:pt>
    <dgm:pt modelId="{04778951-EA30-4C8B-B463-227760A89B00}" type="sibTrans" cxnId="{7C1DE1C4-882A-4ED2-BA5A-FCAD4CFE0FCB}">
      <dgm:prSet/>
      <dgm:spPr/>
      <dgm:t>
        <a:bodyPr/>
        <a:lstStyle/>
        <a:p>
          <a:endParaRPr lang="en-GB"/>
        </a:p>
      </dgm:t>
    </dgm:pt>
    <dgm:pt modelId="{FC2F4395-3588-4BF2-85B5-46027944CBEA}">
      <dgm:prSet/>
      <dgm:spPr/>
      <dgm:t>
        <a:bodyPr/>
        <a:lstStyle/>
        <a:p>
          <a:pPr rtl="0"/>
          <a:r>
            <a:rPr lang="en-GB" b="1" i="1" dirty="0" smtClean="0"/>
            <a:t>Aperiodic</a:t>
          </a:r>
          <a:endParaRPr lang="en-GB" dirty="0"/>
        </a:p>
      </dgm:t>
    </dgm:pt>
    <dgm:pt modelId="{0D0D66AA-4B4D-4455-ACBE-866F7E1B185D}" type="parTrans" cxnId="{15AE170D-7AC8-4E83-AEBE-3A401F2E43BE}">
      <dgm:prSet/>
      <dgm:spPr/>
      <dgm:t>
        <a:bodyPr/>
        <a:lstStyle/>
        <a:p>
          <a:endParaRPr lang="en-GB"/>
        </a:p>
      </dgm:t>
    </dgm:pt>
    <dgm:pt modelId="{4245CDB6-31C1-40CE-9663-8196BDA30B59}" type="sibTrans" cxnId="{15AE170D-7AC8-4E83-AEBE-3A401F2E43BE}">
      <dgm:prSet/>
      <dgm:spPr/>
      <dgm:t>
        <a:bodyPr/>
        <a:lstStyle/>
        <a:p>
          <a:endParaRPr lang="en-GB"/>
        </a:p>
      </dgm:t>
    </dgm:pt>
    <dgm:pt modelId="{5351E685-CD77-44D7-B975-7A89CE99D5B9}">
      <dgm:prSet/>
      <dgm:spPr/>
      <dgm:t>
        <a:bodyPr/>
        <a:lstStyle/>
        <a:p>
          <a:pPr rtl="0"/>
          <a:r>
            <a:rPr lang="en-GB" b="1" dirty="0" smtClean="0"/>
            <a:t>Nonp</a:t>
          </a:r>
          <a:r>
            <a:rPr lang="en-GB" b="1" i="1" dirty="0" smtClean="0"/>
            <a:t>reemption</a:t>
          </a:r>
          <a:endParaRPr lang="en-GB" b="1" dirty="0"/>
        </a:p>
      </dgm:t>
    </dgm:pt>
    <dgm:pt modelId="{827CC8FC-22F5-45D3-AA0F-F00E101C3D96}" type="parTrans" cxnId="{B876A0F9-6677-4DB1-9402-34F2126B6EAE}">
      <dgm:prSet/>
      <dgm:spPr/>
      <dgm:t>
        <a:bodyPr/>
        <a:lstStyle/>
        <a:p>
          <a:endParaRPr lang="en-GB"/>
        </a:p>
      </dgm:t>
    </dgm:pt>
    <dgm:pt modelId="{C4EAC823-9225-4AAC-8F78-36B31BCD1945}" type="sibTrans" cxnId="{B876A0F9-6677-4DB1-9402-34F2126B6EAE}">
      <dgm:prSet/>
      <dgm:spPr/>
      <dgm:t>
        <a:bodyPr/>
        <a:lstStyle/>
        <a:p>
          <a:endParaRPr lang="en-GB"/>
        </a:p>
      </dgm:t>
    </dgm:pt>
    <dgm:pt modelId="{72A7941A-2CB5-4B78-84BC-829A8C3DBE15}">
      <dgm:prSet/>
      <dgm:spPr/>
      <dgm:t>
        <a:bodyPr/>
        <a:lstStyle/>
        <a:p>
          <a:pPr rtl="0"/>
          <a:r>
            <a:rPr lang="en-GB" i="1" dirty="0" smtClean="0"/>
            <a:t>Earliest Deadline First </a:t>
          </a:r>
          <a:r>
            <a:rPr lang="en-GB" dirty="0" smtClean="0"/>
            <a:t>(</a:t>
          </a:r>
          <a:r>
            <a:rPr lang="en-GB" b="1" dirty="0" smtClean="0"/>
            <a:t>EDF</a:t>
          </a:r>
          <a:r>
            <a:rPr lang="en-GB" dirty="0" smtClean="0"/>
            <a:t>)</a:t>
          </a:r>
          <a:endParaRPr lang="en-GB" dirty="0"/>
        </a:p>
      </dgm:t>
    </dgm:pt>
    <dgm:pt modelId="{53FA5F3B-8B7E-4D51-B793-43F21FEB0F99}" type="parTrans" cxnId="{4EFD1DD1-283D-41CE-9798-FC5CAD25FE06}">
      <dgm:prSet/>
      <dgm:spPr/>
      <dgm:t>
        <a:bodyPr/>
        <a:lstStyle/>
        <a:p>
          <a:endParaRPr lang="en-GB"/>
        </a:p>
      </dgm:t>
    </dgm:pt>
    <dgm:pt modelId="{2BE0F75C-14F2-4766-9245-59AA558245C2}" type="sibTrans" cxnId="{4EFD1DD1-283D-41CE-9798-FC5CAD25FE06}">
      <dgm:prSet/>
      <dgm:spPr/>
      <dgm:t>
        <a:bodyPr/>
        <a:lstStyle/>
        <a:p>
          <a:endParaRPr lang="en-GB"/>
        </a:p>
      </dgm:t>
    </dgm:pt>
    <dgm:pt modelId="{A70BAF8D-E7FD-4347-AECE-E1BEB583AF0F}" type="pres">
      <dgm:prSet presAssocID="{C8CA840A-7AC3-4162-8B69-86C22F3AE7F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6D38047-88DD-4405-A3F6-DB56591F227C}" type="pres">
      <dgm:prSet presAssocID="{80C9D36E-089A-4D6D-A035-174A7CF18631}" presName="root" presStyleCnt="0">
        <dgm:presLayoutVars>
          <dgm:chMax/>
          <dgm:chPref val="4"/>
        </dgm:presLayoutVars>
      </dgm:prSet>
      <dgm:spPr/>
    </dgm:pt>
    <dgm:pt modelId="{35499093-AEBB-45A6-8603-EFF8E77D1C53}" type="pres">
      <dgm:prSet presAssocID="{80C9D36E-089A-4D6D-A035-174A7CF18631}" presName="rootComposite" presStyleCnt="0">
        <dgm:presLayoutVars/>
      </dgm:prSet>
      <dgm:spPr/>
    </dgm:pt>
    <dgm:pt modelId="{FC11441B-D5EF-4289-958F-CF21E5F67BEB}" type="pres">
      <dgm:prSet presAssocID="{80C9D36E-089A-4D6D-A035-174A7CF1863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GB"/>
        </a:p>
      </dgm:t>
    </dgm:pt>
    <dgm:pt modelId="{BD56D6E2-D12B-4857-A170-CDD714B00F7D}" type="pres">
      <dgm:prSet presAssocID="{80C9D36E-089A-4D6D-A035-174A7CF18631}" presName="childShape" presStyleCnt="0">
        <dgm:presLayoutVars>
          <dgm:chMax val="0"/>
          <dgm:chPref val="0"/>
        </dgm:presLayoutVars>
      </dgm:prSet>
      <dgm:spPr/>
    </dgm:pt>
    <dgm:pt modelId="{487B998F-C5A7-4137-96C4-17D950D50852}" type="pres">
      <dgm:prSet presAssocID="{FC2F4395-3588-4BF2-85B5-46027944CBEA}" presName="childComposite" presStyleCnt="0">
        <dgm:presLayoutVars>
          <dgm:chMax val="0"/>
          <dgm:chPref val="0"/>
        </dgm:presLayoutVars>
      </dgm:prSet>
      <dgm:spPr/>
    </dgm:pt>
    <dgm:pt modelId="{5A2135F0-CDBB-445B-9DBB-DB3FCAD5C65B}" type="pres">
      <dgm:prSet presAssocID="{FC2F4395-3588-4BF2-85B5-46027944CBEA}" presName="Image" presStyleLbl="node1" presStyleIdx="0" presStyleCnt="3"/>
      <dgm:spPr>
        <a:solidFill>
          <a:schemeClr val="accent2">
            <a:hueOff val="0"/>
            <a:satOff val="0"/>
            <a:lumOff val="0"/>
          </a:schemeClr>
        </a:solidFill>
      </dgm:spPr>
    </dgm:pt>
    <dgm:pt modelId="{1CE824CA-09C0-421D-A0D2-22E4C7D8663E}" type="pres">
      <dgm:prSet presAssocID="{FC2F4395-3588-4BF2-85B5-46027944CBEA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C7D1A5-37DC-4354-8E96-FB811205CEAE}" type="pres">
      <dgm:prSet presAssocID="{5351E685-CD77-44D7-B975-7A89CE99D5B9}" presName="childComposite" presStyleCnt="0">
        <dgm:presLayoutVars>
          <dgm:chMax val="0"/>
          <dgm:chPref val="0"/>
        </dgm:presLayoutVars>
      </dgm:prSet>
      <dgm:spPr/>
    </dgm:pt>
    <dgm:pt modelId="{A386EF05-633C-47F5-8CEB-AF315D810AAD}" type="pres">
      <dgm:prSet presAssocID="{5351E685-CD77-44D7-B975-7A89CE99D5B9}" presName="Image" presStyleLbl="node1" presStyleIdx="1" presStyleCnt="3" custScaleX="92509" custScaleY="97400"/>
      <dgm:spPr/>
    </dgm:pt>
    <dgm:pt modelId="{1FB3ACC4-91C8-421F-82D7-8F76A1EF6873}" type="pres">
      <dgm:prSet presAssocID="{5351E685-CD77-44D7-B975-7A89CE99D5B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CBCE9D-47C7-49AA-BD5A-CF1FEA0D7190}" type="pres">
      <dgm:prSet presAssocID="{72A7941A-2CB5-4B78-84BC-829A8C3DBE15}" presName="childComposite" presStyleCnt="0">
        <dgm:presLayoutVars>
          <dgm:chMax val="0"/>
          <dgm:chPref val="0"/>
        </dgm:presLayoutVars>
      </dgm:prSet>
      <dgm:spPr/>
    </dgm:pt>
    <dgm:pt modelId="{A1DD1164-A330-4B22-B601-68C553A2A4CC}" type="pres">
      <dgm:prSet presAssocID="{72A7941A-2CB5-4B78-84BC-829A8C3DBE15}" presName="Image" presStyleLbl="node1" presStyleIdx="2" presStyleCnt="3"/>
      <dgm:spPr/>
    </dgm:pt>
    <dgm:pt modelId="{C7252DC7-B368-45B8-A22D-6C02D71E2EEA}" type="pres">
      <dgm:prSet presAssocID="{72A7941A-2CB5-4B78-84BC-829A8C3DBE15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76A0F9-6677-4DB1-9402-34F2126B6EAE}" srcId="{80C9D36E-089A-4D6D-A035-174A7CF18631}" destId="{5351E685-CD77-44D7-B975-7A89CE99D5B9}" srcOrd="1" destOrd="0" parTransId="{827CC8FC-22F5-45D3-AA0F-F00E101C3D96}" sibTransId="{C4EAC823-9225-4AAC-8F78-36B31BCD1945}"/>
    <dgm:cxn modelId="{69BEE7FC-3252-4E9D-A07C-5D13AD4BEB59}" type="presOf" srcId="{5351E685-CD77-44D7-B975-7A89CE99D5B9}" destId="{1FB3ACC4-91C8-421F-82D7-8F76A1EF6873}" srcOrd="0" destOrd="0" presId="urn:microsoft.com/office/officeart/2008/layout/PictureAccentList"/>
    <dgm:cxn modelId="{78E6843C-601A-449B-9342-C030DE052AB9}" type="presOf" srcId="{FC2F4395-3588-4BF2-85B5-46027944CBEA}" destId="{1CE824CA-09C0-421D-A0D2-22E4C7D8663E}" srcOrd="0" destOrd="0" presId="urn:microsoft.com/office/officeart/2008/layout/PictureAccentList"/>
    <dgm:cxn modelId="{2ACB48CA-D9FA-450E-B4E5-592296C39919}" type="presOf" srcId="{C8CA840A-7AC3-4162-8B69-86C22F3AE7FB}" destId="{A70BAF8D-E7FD-4347-AECE-E1BEB583AF0F}" srcOrd="0" destOrd="0" presId="urn:microsoft.com/office/officeart/2008/layout/PictureAccentList"/>
    <dgm:cxn modelId="{15AE170D-7AC8-4E83-AEBE-3A401F2E43BE}" srcId="{80C9D36E-089A-4D6D-A035-174A7CF18631}" destId="{FC2F4395-3588-4BF2-85B5-46027944CBEA}" srcOrd="0" destOrd="0" parTransId="{0D0D66AA-4B4D-4455-ACBE-866F7E1B185D}" sibTransId="{4245CDB6-31C1-40CE-9663-8196BDA30B59}"/>
    <dgm:cxn modelId="{4EFD1DD1-283D-41CE-9798-FC5CAD25FE06}" srcId="{80C9D36E-089A-4D6D-A035-174A7CF18631}" destId="{72A7941A-2CB5-4B78-84BC-829A8C3DBE15}" srcOrd="2" destOrd="0" parTransId="{53FA5F3B-8B7E-4D51-B793-43F21FEB0F99}" sibTransId="{2BE0F75C-14F2-4766-9245-59AA558245C2}"/>
    <dgm:cxn modelId="{7C1DE1C4-882A-4ED2-BA5A-FCAD4CFE0FCB}" srcId="{C8CA840A-7AC3-4162-8B69-86C22F3AE7FB}" destId="{80C9D36E-089A-4D6D-A035-174A7CF18631}" srcOrd="0" destOrd="0" parTransId="{EB3C6A70-322D-4944-A872-819F8F5E024F}" sibTransId="{04778951-EA30-4C8B-B463-227760A89B00}"/>
    <dgm:cxn modelId="{22A3B4EB-9904-44A7-85C8-5B26811DED8C}" type="presOf" srcId="{72A7941A-2CB5-4B78-84BC-829A8C3DBE15}" destId="{C7252DC7-B368-45B8-A22D-6C02D71E2EEA}" srcOrd="0" destOrd="0" presId="urn:microsoft.com/office/officeart/2008/layout/PictureAccentList"/>
    <dgm:cxn modelId="{E77C7E8B-92EF-4B74-AAE8-C1BD587D83A5}" type="presOf" srcId="{80C9D36E-089A-4D6D-A035-174A7CF18631}" destId="{FC11441B-D5EF-4289-958F-CF21E5F67BEB}" srcOrd="0" destOrd="0" presId="urn:microsoft.com/office/officeart/2008/layout/PictureAccentList"/>
    <dgm:cxn modelId="{424FB5FC-4193-45B0-ACF1-1882AB33737F}" type="presParOf" srcId="{A70BAF8D-E7FD-4347-AECE-E1BEB583AF0F}" destId="{36D38047-88DD-4405-A3F6-DB56591F227C}" srcOrd="0" destOrd="0" presId="urn:microsoft.com/office/officeart/2008/layout/PictureAccentList"/>
    <dgm:cxn modelId="{74C021DD-723B-4209-99FC-B5B61B3342A0}" type="presParOf" srcId="{36D38047-88DD-4405-A3F6-DB56591F227C}" destId="{35499093-AEBB-45A6-8603-EFF8E77D1C53}" srcOrd="0" destOrd="0" presId="urn:microsoft.com/office/officeart/2008/layout/PictureAccentList"/>
    <dgm:cxn modelId="{B043A55B-2EBC-4B9D-A855-1E2986528E80}" type="presParOf" srcId="{35499093-AEBB-45A6-8603-EFF8E77D1C53}" destId="{FC11441B-D5EF-4289-958F-CF21E5F67BEB}" srcOrd="0" destOrd="0" presId="urn:microsoft.com/office/officeart/2008/layout/PictureAccentList"/>
    <dgm:cxn modelId="{5F215B91-7C6B-4790-9791-004C7225CE0B}" type="presParOf" srcId="{36D38047-88DD-4405-A3F6-DB56591F227C}" destId="{BD56D6E2-D12B-4857-A170-CDD714B00F7D}" srcOrd="1" destOrd="0" presId="urn:microsoft.com/office/officeart/2008/layout/PictureAccentList"/>
    <dgm:cxn modelId="{DC686125-91DC-4F12-9336-66896ECF1588}" type="presParOf" srcId="{BD56D6E2-D12B-4857-A170-CDD714B00F7D}" destId="{487B998F-C5A7-4137-96C4-17D950D50852}" srcOrd="0" destOrd="0" presId="urn:microsoft.com/office/officeart/2008/layout/PictureAccentList"/>
    <dgm:cxn modelId="{15C558F6-2391-4863-A4B2-42B895F67E5D}" type="presParOf" srcId="{487B998F-C5A7-4137-96C4-17D950D50852}" destId="{5A2135F0-CDBB-445B-9DBB-DB3FCAD5C65B}" srcOrd="0" destOrd="0" presId="urn:microsoft.com/office/officeart/2008/layout/PictureAccentList"/>
    <dgm:cxn modelId="{8E569A6A-A03D-4CD5-80F0-EECD76E28EE8}" type="presParOf" srcId="{487B998F-C5A7-4137-96C4-17D950D50852}" destId="{1CE824CA-09C0-421D-A0D2-22E4C7D8663E}" srcOrd="1" destOrd="0" presId="urn:microsoft.com/office/officeart/2008/layout/PictureAccentList"/>
    <dgm:cxn modelId="{83024192-55F9-4EBC-A8BB-9C5F8BE436A4}" type="presParOf" srcId="{BD56D6E2-D12B-4857-A170-CDD714B00F7D}" destId="{F5C7D1A5-37DC-4354-8E96-FB811205CEAE}" srcOrd="1" destOrd="0" presId="urn:microsoft.com/office/officeart/2008/layout/PictureAccentList"/>
    <dgm:cxn modelId="{02323DC3-0B1D-4334-A4FD-20A59118822D}" type="presParOf" srcId="{F5C7D1A5-37DC-4354-8E96-FB811205CEAE}" destId="{A386EF05-633C-47F5-8CEB-AF315D810AAD}" srcOrd="0" destOrd="0" presId="urn:microsoft.com/office/officeart/2008/layout/PictureAccentList"/>
    <dgm:cxn modelId="{41A3923E-CF90-4782-8EA6-961C7938101F}" type="presParOf" srcId="{F5C7D1A5-37DC-4354-8E96-FB811205CEAE}" destId="{1FB3ACC4-91C8-421F-82D7-8F76A1EF6873}" srcOrd="1" destOrd="0" presId="urn:microsoft.com/office/officeart/2008/layout/PictureAccentList"/>
    <dgm:cxn modelId="{54548DAC-DEED-49A0-8584-3D5D8D87CF9D}" type="presParOf" srcId="{BD56D6E2-D12B-4857-A170-CDD714B00F7D}" destId="{4BCBCE9D-47C7-49AA-BD5A-CF1FEA0D7190}" srcOrd="2" destOrd="0" presId="urn:microsoft.com/office/officeart/2008/layout/PictureAccentList"/>
    <dgm:cxn modelId="{958DCBF2-8C58-4357-9870-693923E6DEE1}" type="presParOf" srcId="{4BCBCE9D-47C7-49AA-BD5A-CF1FEA0D7190}" destId="{A1DD1164-A330-4B22-B601-68C553A2A4CC}" srcOrd="0" destOrd="0" presId="urn:microsoft.com/office/officeart/2008/layout/PictureAccentList"/>
    <dgm:cxn modelId="{2D7B82BA-249B-4E22-9CE9-EB374B0610B5}" type="presParOf" srcId="{4BCBCE9D-47C7-49AA-BD5A-CF1FEA0D7190}" destId="{C7252DC7-B368-45B8-A22D-6C02D71E2EE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F87ED-F1F4-4602-AAF0-C870915BE672}" type="doc">
      <dgm:prSet loTypeId="urn:microsoft.com/office/officeart/2005/8/layout/hList9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F04F4522-197D-46D2-A886-2E709D78D504}">
      <dgm:prSet/>
      <dgm:spPr/>
      <dgm:t>
        <a:bodyPr/>
        <a:lstStyle/>
        <a:p>
          <a:pPr rtl="0"/>
          <a:r>
            <a:rPr lang="el-GR" b="1" dirty="0" smtClean="0"/>
            <a:t>α</a:t>
          </a:r>
          <a:endParaRPr lang="en-GB" dirty="0"/>
        </a:p>
      </dgm:t>
    </dgm:pt>
    <dgm:pt modelId="{7723A4E4-85FD-4131-A23C-0DD8A2B494F8}" type="parTrans" cxnId="{32024F4B-5249-40BB-90C0-BEF73E665F57}">
      <dgm:prSet/>
      <dgm:spPr/>
      <dgm:t>
        <a:bodyPr/>
        <a:lstStyle/>
        <a:p>
          <a:endParaRPr lang="en-GB"/>
        </a:p>
      </dgm:t>
    </dgm:pt>
    <dgm:pt modelId="{0F4BAAAB-3E3B-4AD4-87EC-8B153C0A36FF}" type="sibTrans" cxnId="{32024F4B-5249-40BB-90C0-BEF73E665F57}">
      <dgm:prSet/>
      <dgm:spPr/>
      <dgm:t>
        <a:bodyPr/>
        <a:lstStyle/>
        <a:p>
          <a:endParaRPr lang="en-GB"/>
        </a:p>
      </dgm:t>
    </dgm:pt>
    <dgm:pt modelId="{321779F2-2782-4A59-B43F-1E9A548BE63C}">
      <dgm:prSet/>
      <dgm:spPr/>
      <dgm:t>
        <a:bodyPr/>
        <a:lstStyle/>
        <a:p>
          <a:pPr rtl="0">
            <a:spcAft>
              <a:spcPts val="0"/>
            </a:spcAft>
          </a:pPr>
          <a:r>
            <a:rPr lang="el-GR" b="1" dirty="0" smtClean="0"/>
            <a:t>β</a:t>
          </a:r>
          <a:endParaRPr lang="en-GB" dirty="0"/>
        </a:p>
      </dgm:t>
    </dgm:pt>
    <dgm:pt modelId="{78DCD2FE-E096-4F68-99B2-FC854A19D5D1}" type="parTrans" cxnId="{109B98BA-BD65-444D-8F09-92169CA70F34}">
      <dgm:prSet/>
      <dgm:spPr/>
      <dgm:t>
        <a:bodyPr/>
        <a:lstStyle/>
        <a:p>
          <a:endParaRPr lang="en-GB"/>
        </a:p>
      </dgm:t>
    </dgm:pt>
    <dgm:pt modelId="{EDC93D49-F4D6-4F6C-BBDA-3C46E32F8DDB}" type="sibTrans" cxnId="{109B98BA-BD65-444D-8F09-92169CA70F34}">
      <dgm:prSet/>
      <dgm:spPr/>
      <dgm:t>
        <a:bodyPr/>
        <a:lstStyle/>
        <a:p>
          <a:endParaRPr lang="en-GB"/>
        </a:p>
      </dgm:t>
    </dgm:pt>
    <dgm:pt modelId="{FDB74549-7800-4DFB-BBC1-EBFA08BCEC0F}">
      <dgm:prSet/>
      <dgm:spPr/>
      <dgm:t>
        <a:bodyPr/>
        <a:lstStyle/>
        <a:p>
          <a:pPr rtl="0"/>
          <a:r>
            <a:rPr lang="el-GR" b="1" dirty="0" smtClean="0"/>
            <a:t>γ</a:t>
          </a:r>
          <a:endParaRPr lang="en-GB" dirty="0"/>
        </a:p>
      </dgm:t>
    </dgm:pt>
    <dgm:pt modelId="{92958BB1-469E-46E4-B027-5138F185DF9A}" type="parTrans" cxnId="{FF1DF3EE-E8CD-4AFD-ABF9-F36A935665D6}">
      <dgm:prSet/>
      <dgm:spPr/>
      <dgm:t>
        <a:bodyPr/>
        <a:lstStyle/>
        <a:p>
          <a:endParaRPr lang="en-GB"/>
        </a:p>
      </dgm:t>
    </dgm:pt>
    <dgm:pt modelId="{F94C455C-4A79-4DB5-8871-A0B4319E4837}" type="sibTrans" cxnId="{FF1DF3EE-E8CD-4AFD-ABF9-F36A935665D6}">
      <dgm:prSet/>
      <dgm:spPr/>
      <dgm:t>
        <a:bodyPr/>
        <a:lstStyle/>
        <a:p>
          <a:endParaRPr lang="en-GB"/>
        </a:p>
      </dgm:t>
    </dgm:pt>
    <dgm:pt modelId="{53078D85-8F74-44A4-A780-B395F7BD8911}">
      <dgm:prSet/>
      <dgm:spPr/>
      <dgm:t>
        <a:bodyPr tIns="0" rIns="0" bIns="0"/>
        <a:lstStyle/>
        <a:p>
          <a:pPr algn="l" rtl="0"/>
          <a:r>
            <a:rPr lang="en-GB" sz="1400" b="1" dirty="0" smtClean="0"/>
            <a:t> 1</a:t>
          </a:r>
          <a:endParaRPr lang="en-GB" sz="1400" b="1" dirty="0"/>
        </a:p>
      </dgm:t>
    </dgm:pt>
    <dgm:pt modelId="{99496CEC-D74C-48EB-86FD-6E43ED638864}" type="parTrans" cxnId="{7435889E-1DDA-4B23-9466-CFF1EA99AD7E}">
      <dgm:prSet/>
      <dgm:spPr/>
      <dgm:t>
        <a:bodyPr/>
        <a:lstStyle/>
        <a:p>
          <a:endParaRPr lang="en-GB"/>
        </a:p>
      </dgm:t>
    </dgm:pt>
    <dgm:pt modelId="{98087288-09FB-4972-88A5-6EC5761135D5}" type="sibTrans" cxnId="{7435889E-1DDA-4B23-9466-CFF1EA99AD7E}">
      <dgm:prSet/>
      <dgm:spPr/>
      <dgm:t>
        <a:bodyPr/>
        <a:lstStyle/>
        <a:p>
          <a:endParaRPr lang="en-GB"/>
        </a:p>
      </dgm:t>
    </dgm:pt>
    <dgm:pt modelId="{09EC95C4-FC33-4752-BD21-91AD4A0684FF}">
      <dgm:prSet custT="1"/>
      <dgm:spPr/>
      <dgm:t>
        <a:bodyPr tIns="0" rIns="0" bIns="0"/>
        <a:lstStyle/>
        <a:p>
          <a:pPr algn="l" rtl="0"/>
          <a:r>
            <a:rPr lang="en-GB" sz="1400" i="1" dirty="0" smtClean="0"/>
            <a:t>Single Processor System</a:t>
          </a:r>
          <a:endParaRPr lang="en-GB" sz="1400" dirty="0"/>
        </a:p>
      </dgm:t>
    </dgm:pt>
    <dgm:pt modelId="{6374D6E1-CAE5-4229-8E6B-3374837A81D6}" type="parTrans" cxnId="{04E0CB85-C71C-480F-BD43-8EA53DFAD439}">
      <dgm:prSet/>
      <dgm:spPr/>
      <dgm:t>
        <a:bodyPr/>
        <a:lstStyle/>
        <a:p>
          <a:endParaRPr lang="en-GB"/>
        </a:p>
      </dgm:t>
    </dgm:pt>
    <dgm:pt modelId="{5E03A975-EE2A-40CA-93F8-3FA6DAD30F7B}" type="sibTrans" cxnId="{04E0CB85-C71C-480F-BD43-8EA53DFAD439}">
      <dgm:prSet/>
      <dgm:spPr/>
      <dgm:t>
        <a:bodyPr/>
        <a:lstStyle/>
        <a:p>
          <a:endParaRPr lang="en-GB"/>
        </a:p>
      </dgm:t>
    </dgm:pt>
    <dgm:pt modelId="{EF066813-37A9-4ADB-80C4-5DC3CAB70C7B}">
      <dgm:prSet/>
      <dgm:spPr/>
      <dgm:t>
        <a:bodyPr tIns="0" rIns="0" bIns="0"/>
        <a:lstStyle/>
        <a:p>
          <a:pPr rtl="0"/>
          <a:r>
            <a:rPr lang="en-GB" sz="1400" b="1" dirty="0" smtClean="0"/>
            <a:t>NO-PREEM</a:t>
          </a:r>
          <a:endParaRPr lang="en-GB" sz="1400" b="1" dirty="0"/>
        </a:p>
      </dgm:t>
    </dgm:pt>
    <dgm:pt modelId="{53CBDAD4-D7DE-42DF-9DA9-A26DFDD7C7C2}" type="parTrans" cxnId="{BC4697D8-3334-44C7-BA0A-5D5A692296A0}">
      <dgm:prSet/>
      <dgm:spPr/>
      <dgm:t>
        <a:bodyPr/>
        <a:lstStyle/>
        <a:p>
          <a:endParaRPr lang="en-GB"/>
        </a:p>
      </dgm:t>
    </dgm:pt>
    <dgm:pt modelId="{D4B0882E-9E49-4F62-8138-44F9677C5E1D}" type="sibTrans" cxnId="{BC4697D8-3334-44C7-BA0A-5D5A692296A0}">
      <dgm:prSet/>
      <dgm:spPr/>
      <dgm:t>
        <a:bodyPr/>
        <a:lstStyle/>
        <a:p>
          <a:endParaRPr lang="en-GB"/>
        </a:p>
      </dgm:t>
    </dgm:pt>
    <dgm:pt modelId="{B9EC43EA-FEAA-4054-9713-5E2248DBE323}">
      <dgm:prSet custT="1"/>
      <dgm:spPr/>
      <dgm:t>
        <a:bodyPr tIns="0" rIns="0" bIns="0"/>
        <a:lstStyle/>
        <a:p>
          <a:pPr rtl="0"/>
          <a:r>
            <a:rPr lang="en-GB" sz="1400" i="1" dirty="0" err="1" smtClean="0"/>
            <a:t>Preemption</a:t>
          </a:r>
          <a:r>
            <a:rPr lang="en-GB" sz="1400" i="1" dirty="0" smtClean="0"/>
            <a:t> Not Allowed</a:t>
          </a:r>
          <a:endParaRPr lang="en-GB" sz="1400" dirty="0"/>
        </a:p>
      </dgm:t>
    </dgm:pt>
    <dgm:pt modelId="{A5ACCFFA-0587-49ED-A4F3-3A5CE3AE4878}" type="parTrans" cxnId="{28731600-4F71-414D-A630-B1FE23219BC5}">
      <dgm:prSet/>
      <dgm:spPr/>
      <dgm:t>
        <a:bodyPr/>
        <a:lstStyle/>
        <a:p>
          <a:endParaRPr lang="en-GB"/>
        </a:p>
      </dgm:t>
    </dgm:pt>
    <dgm:pt modelId="{52D76ABE-480F-4D62-B1BE-D1DBB3E79554}" type="sibTrans" cxnId="{28731600-4F71-414D-A630-B1FE23219BC5}">
      <dgm:prSet/>
      <dgm:spPr/>
      <dgm:t>
        <a:bodyPr/>
        <a:lstStyle/>
        <a:p>
          <a:endParaRPr lang="en-GB"/>
        </a:p>
      </dgm:t>
    </dgm:pt>
    <dgm:pt modelId="{E52F2E4D-B4D2-4C33-8E36-CE7CE651D891}">
      <dgm:prSet/>
      <dgm:spPr/>
      <dgm:t>
        <a:bodyPr tIns="0" rIns="0" bIns="0"/>
        <a:lstStyle/>
        <a:p>
          <a:pPr rtl="0"/>
          <a:r>
            <a:rPr lang="en-GB" sz="1400" b="1" dirty="0" smtClean="0"/>
            <a:t>FEASIBLE</a:t>
          </a:r>
          <a:endParaRPr lang="en-GB" sz="1400" b="1" dirty="0"/>
        </a:p>
      </dgm:t>
    </dgm:pt>
    <dgm:pt modelId="{FDF73F04-DD51-4355-948D-2CBB69C29392}" type="parTrans" cxnId="{0464FE8D-702B-4880-BD34-21C95062179A}">
      <dgm:prSet/>
      <dgm:spPr/>
      <dgm:t>
        <a:bodyPr/>
        <a:lstStyle/>
        <a:p>
          <a:endParaRPr lang="en-GB"/>
        </a:p>
      </dgm:t>
    </dgm:pt>
    <dgm:pt modelId="{2BB21D97-237F-4725-BFED-B3A23D069C57}" type="sibTrans" cxnId="{0464FE8D-702B-4880-BD34-21C95062179A}">
      <dgm:prSet/>
      <dgm:spPr/>
      <dgm:t>
        <a:bodyPr/>
        <a:lstStyle/>
        <a:p>
          <a:endParaRPr lang="en-GB"/>
        </a:p>
      </dgm:t>
    </dgm:pt>
    <dgm:pt modelId="{DD98578A-D235-494B-BCC8-E996CC662C31}">
      <dgm:prSet custT="1"/>
      <dgm:spPr/>
      <dgm:t>
        <a:bodyPr tIns="0" rIns="0" bIns="0"/>
        <a:lstStyle/>
        <a:p>
          <a:pPr rtl="0"/>
          <a:r>
            <a:rPr lang="en-GB" sz="1400" i="1" dirty="0" smtClean="0"/>
            <a:t>Find Schedule that works</a:t>
          </a:r>
          <a:endParaRPr lang="en-GB" sz="1400" dirty="0"/>
        </a:p>
      </dgm:t>
    </dgm:pt>
    <dgm:pt modelId="{CBA965D5-0604-4298-9809-443516C33D75}" type="parTrans" cxnId="{E69C3C22-48BD-4337-828B-1F95E836DFDD}">
      <dgm:prSet/>
      <dgm:spPr/>
      <dgm:t>
        <a:bodyPr/>
        <a:lstStyle/>
        <a:p>
          <a:endParaRPr lang="en-GB"/>
        </a:p>
      </dgm:t>
    </dgm:pt>
    <dgm:pt modelId="{012CA730-915C-412B-AF40-A04C35139FED}" type="sibTrans" cxnId="{E69C3C22-48BD-4337-828B-1F95E836DFDD}">
      <dgm:prSet/>
      <dgm:spPr/>
      <dgm:t>
        <a:bodyPr/>
        <a:lstStyle/>
        <a:p>
          <a:endParaRPr lang="en-GB"/>
        </a:p>
      </dgm:t>
    </dgm:pt>
    <dgm:pt modelId="{1014894F-4F2E-4B1D-8141-A76DF2EC1F7F}" type="pres">
      <dgm:prSet presAssocID="{70EF87ED-F1F4-4602-AAF0-C870915BE67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4AFE7827-460F-478B-9D7F-F7838EFBD720}" type="pres">
      <dgm:prSet presAssocID="{F04F4522-197D-46D2-A886-2E709D78D504}" presName="posSpace" presStyleCnt="0"/>
      <dgm:spPr/>
    </dgm:pt>
    <dgm:pt modelId="{D3A505F2-F83B-4645-AB89-41CA0B523F26}" type="pres">
      <dgm:prSet presAssocID="{F04F4522-197D-46D2-A886-2E709D78D504}" presName="vertFlow" presStyleCnt="0"/>
      <dgm:spPr/>
    </dgm:pt>
    <dgm:pt modelId="{499DCE39-79C7-49E3-BB28-3EDA07110887}" type="pres">
      <dgm:prSet presAssocID="{F04F4522-197D-46D2-A886-2E709D78D504}" presName="topSpace" presStyleCnt="0"/>
      <dgm:spPr/>
    </dgm:pt>
    <dgm:pt modelId="{17C640E1-F69D-4FA7-8032-352B4BCD1939}" type="pres">
      <dgm:prSet presAssocID="{F04F4522-197D-46D2-A886-2E709D78D504}" presName="firstComp" presStyleCnt="0"/>
      <dgm:spPr/>
    </dgm:pt>
    <dgm:pt modelId="{0560CBE4-5003-429A-80C2-4D828D084373}" type="pres">
      <dgm:prSet presAssocID="{F04F4522-197D-46D2-A886-2E709D78D504}" presName="firstChild" presStyleLbl="bgAccFollowNode1" presStyleIdx="0" presStyleCnt="3" custScaleX="123572" custScaleY="96056" custLinFactNeighborX="35534" custLinFactNeighborY="18798"/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1606A3A-7581-404D-B8CE-C502F1DF23F9}" type="pres">
      <dgm:prSet presAssocID="{F04F4522-197D-46D2-A886-2E709D78D504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D22ED-E110-4152-B48F-7AF0C02D431F}" type="pres">
      <dgm:prSet presAssocID="{F04F4522-197D-46D2-A886-2E709D78D504}" presName="negSpace" presStyleCnt="0"/>
      <dgm:spPr/>
    </dgm:pt>
    <dgm:pt modelId="{315EAB93-3818-4F1F-B81D-380F50008D4F}" type="pres">
      <dgm:prSet presAssocID="{F04F4522-197D-46D2-A886-2E709D78D504}" presName="circle" presStyleLbl="node1" presStyleIdx="0" presStyleCnt="3" custLinFactNeighborX="-282" custLinFactNeighborY="-25"/>
      <dgm:spPr/>
      <dgm:t>
        <a:bodyPr/>
        <a:lstStyle/>
        <a:p>
          <a:endParaRPr lang="en-GB"/>
        </a:p>
      </dgm:t>
    </dgm:pt>
    <dgm:pt modelId="{9AC20291-E199-4189-B5F3-5C8A4AFA3950}" type="pres">
      <dgm:prSet presAssocID="{0F4BAAAB-3E3B-4AD4-87EC-8B153C0A36FF}" presName="transSpace" presStyleCnt="0"/>
      <dgm:spPr/>
    </dgm:pt>
    <dgm:pt modelId="{78124E6F-9DED-4E2E-BE3F-37838F38C06B}" type="pres">
      <dgm:prSet presAssocID="{321779F2-2782-4A59-B43F-1E9A548BE63C}" presName="posSpace" presStyleCnt="0"/>
      <dgm:spPr/>
    </dgm:pt>
    <dgm:pt modelId="{F6301375-9CC3-4A2F-90B3-2F554D37440B}" type="pres">
      <dgm:prSet presAssocID="{321779F2-2782-4A59-B43F-1E9A548BE63C}" presName="vertFlow" presStyleCnt="0"/>
      <dgm:spPr/>
    </dgm:pt>
    <dgm:pt modelId="{6EE459A1-FFF2-4129-A005-7FD5B51F068F}" type="pres">
      <dgm:prSet presAssocID="{321779F2-2782-4A59-B43F-1E9A548BE63C}" presName="topSpace" presStyleCnt="0"/>
      <dgm:spPr/>
    </dgm:pt>
    <dgm:pt modelId="{5162B92F-6CBC-41AA-9FE6-622A00523C71}" type="pres">
      <dgm:prSet presAssocID="{321779F2-2782-4A59-B43F-1E9A548BE63C}" presName="firstComp" presStyleCnt="0"/>
      <dgm:spPr/>
    </dgm:pt>
    <dgm:pt modelId="{30EF58B6-227C-48DA-879D-1363166F78C6}" type="pres">
      <dgm:prSet presAssocID="{321779F2-2782-4A59-B43F-1E9A548BE63C}" presName="firstChild" presStyleLbl="bgAccFollowNode1" presStyleIdx="1" presStyleCnt="3" custScaleX="135886" custLinFactNeighborX="2260" custLinFactNeighborY="1997"/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5B32121-197B-47C7-B254-EE34C8A9B4B9}" type="pres">
      <dgm:prSet presAssocID="{321779F2-2782-4A59-B43F-1E9A548BE63C}" presName="firstChildTx" presStyleLbl="bgAccFollowNode1" presStyleIdx="1" presStyleCnt="3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47621FF1-72AF-40CC-9B1C-6AA9E74A2C5B}" type="pres">
      <dgm:prSet presAssocID="{321779F2-2782-4A59-B43F-1E9A548BE63C}" presName="negSpace" presStyleCnt="0"/>
      <dgm:spPr/>
    </dgm:pt>
    <dgm:pt modelId="{408233ED-2F07-4B31-9D34-8D37B9917313}" type="pres">
      <dgm:prSet presAssocID="{321779F2-2782-4A59-B43F-1E9A548BE63C}" presName="circle" presStyleLbl="node1" presStyleIdx="1" presStyleCnt="3" custLinFactNeighborX="-67467" custLinFactNeighborY="-25"/>
      <dgm:spPr/>
      <dgm:t>
        <a:bodyPr/>
        <a:lstStyle/>
        <a:p>
          <a:endParaRPr lang="en-GB"/>
        </a:p>
      </dgm:t>
    </dgm:pt>
    <dgm:pt modelId="{231D99C6-30DA-4F64-99C5-A85E38CD36C5}" type="pres">
      <dgm:prSet presAssocID="{EDC93D49-F4D6-4F6C-BBDA-3C46E32F8DDB}" presName="transSpace" presStyleCnt="0"/>
      <dgm:spPr/>
    </dgm:pt>
    <dgm:pt modelId="{B426FE68-44F5-4F63-AB41-E502BB2C436E}" type="pres">
      <dgm:prSet presAssocID="{FDB74549-7800-4DFB-BBC1-EBFA08BCEC0F}" presName="posSpace" presStyleCnt="0"/>
      <dgm:spPr/>
    </dgm:pt>
    <dgm:pt modelId="{9832BFC5-780D-4F8D-9FC4-7276BB3A664A}" type="pres">
      <dgm:prSet presAssocID="{FDB74549-7800-4DFB-BBC1-EBFA08BCEC0F}" presName="vertFlow" presStyleCnt="0"/>
      <dgm:spPr/>
    </dgm:pt>
    <dgm:pt modelId="{EF1F9DBC-0147-4FA4-8DF3-B30E09E6ABA2}" type="pres">
      <dgm:prSet presAssocID="{FDB74549-7800-4DFB-BBC1-EBFA08BCEC0F}" presName="topSpace" presStyleCnt="0"/>
      <dgm:spPr/>
    </dgm:pt>
    <dgm:pt modelId="{FD18B3E5-49D6-45DA-AB14-FAD42488CD05}" type="pres">
      <dgm:prSet presAssocID="{FDB74549-7800-4DFB-BBC1-EBFA08BCEC0F}" presName="firstComp" presStyleCnt="0"/>
      <dgm:spPr/>
    </dgm:pt>
    <dgm:pt modelId="{32E8B6A5-CC87-4FC2-B0A1-BDEEF1AC804B}" type="pres">
      <dgm:prSet presAssocID="{FDB74549-7800-4DFB-BBC1-EBFA08BCEC0F}" presName="firstChild" presStyleLbl="bgAccFollowNode1" presStyleIdx="2" presStyleCnt="3" custScaleX="136365" custLinFactNeighborX="-25342" custLinFactNeighborY="1997"/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6293CA14-8A9F-4B74-A985-117AEB42538D}" type="pres">
      <dgm:prSet presAssocID="{FDB74549-7800-4DFB-BBC1-EBFA08BCEC0F}" presName="firstChildTx" presStyleLbl="bgAccFollowNode1" presStyleIdx="2" presStyleCnt="3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78113B40-89C5-446B-8DDE-30CE18C88DEE}" type="pres">
      <dgm:prSet presAssocID="{FDB74549-7800-4DFB-BBC1-EBFA08BCEC0F}" presName="negSpace" presStyleCnt="0"/>
      <dgm:spPr/>
    </dgm:pt>
    <dgm:pt modelId="{2DBFF53F-95F1-4C69-A410-5DE5DD639694}" type="pres">
      <dgm:prSet presAssocID="{FDB74549-7800-4DFB-BBC1-EBFA08BCEC0F}" presName="circle" presStyleLbl="node1" presStyleIdx="2" presStyleCnt="3" custLinFactNeighborX="-69391" custLinFactNeighborY="-25"/>
      <dgm:spPr/>
      <dgm:t>
        <a:bodyPr/>
        <a:lstStyle/>
        <a:p>
          <a:endParaRPr lang="en-GB"/>
        </a:p>
      </dgm:t>
    </dgm:pt>
  </dgm:ptLst>
  <dgm:cxnLst>
    <dgm:cxn modelId="{22014447-1DC0-4885-A6FE-A2E815460E23}" type="presOf" srcId="{E52F2E4D-B4D2-4C33-8E36-CE7CE651D891}" destId="{6293CA14-8A9F-4B74-A985-117AEB42538D}" srcOrd="1" destOrd="0" presId="urn:microsoft.com/office/officeart/2005/8/layout/hList9"/>
    <dgm:cxn modelId="{BC4697D8-3334-44C7-BA0A-5D5A692296A0}" srcId="{321779F2-2782-4A59-B43F-1E9A548BE63C}" destId="{EF066813-37A9-4ADB-80C4-5DC3CAB70C7B}" srcOrd="0" destOrd="0" parTransId="{53CBDAD4-D7DE-42DF-9DA9-A26DFDD7C7C2}" sibTransId="{D4B0882E-9E49-4F62-8138-44F9677C5E1D}"/>
    <dgm:cxn modelId="{0E4410D9-6FED-4D62-BD15-C19A7F300CC8}" type="presOf" srcId="{09EC95C4-FC33-4752-BD21-91AD4A0684FF}" destId="{0560CBE4-5003-429A-80C2-4D828D084373}" srcOrd="0" destOrd="1" presId="urn:microsoft.com/office/officeart/2005/8/layout/hList9"/>
    <dgm:cxn modelId="{FF1DF3EE-E8CD-4AFD-ABF9-F36A935665D6}" srcId="{70EF87ED-F1F4-4602-AAF0-C870915BE672}" destId="{FDB74549-7800-4DFB-BBC1-EBFA08BCEC0F}" srcOrd="2" destOrd="0" parTransId="{92958BB1-469E-46E4-B027-5138F185DF9A}" sibTransId="{F94C455C-4A79-4DB5-8871-A0B4319E4837}"/>
    <dgm:cxn modelId="{B7B4F7A8-FCCA-452E-8729-C51901C7C44B}" type="presOf" srcId="{321779F2-2782-4A59-B43F-1E9A548BE63C}" destId="{408233ED-2F07-4B31-9D34-8D37B9917313}" srcOrd="0" destOrd="0" presId="urn:microsoft.com/office/officeart/2005/8/layout/hList9"/>
    <dgm:cxn modelId="{CCBFC359-1EB2-465D-8314-B4B460BCB392}" type="presOf" srcId="{53078D85-8F74-44A4-A780-B395F7BD8911}" destId="{0560CBE4-5003-429A-80C2-4D828D084373}" srcOrd="0" destOrd="0" presId="urn:microsoft.com/office/officeart/2005/8/layout/hList9"/>
    <dgm:cxn modelId="{2F8D7D94-D1DD-4729-B596-E203C341A3D7}" type="presOf" srcId="{EF066813-37A9-4ADB-80C4-5DC3CAB70C7B}" destId="{30EF58B6-227C-48DA-879D-1363166F78C6}" srcOrd="0" destOrd="0" presId="urn:microsoft.com/office/officeart/2005/8/layout/hList9"/>
    <dgm:cxn modelId="{23B2035E-A3C9-46C8-AD19-271DDAF7AC7D}" type="presOf" srcId="{53078D85-8F74-44A4-A780-B395F7BD8911}" destId="{A1606A3A-7581-404D-B8CE-C502F1DF23F9}" srcOrd="1" destOrd="0" presId="urn:microsoft.com/office/officeart/2005/8/layout/hList9"/>
    <dgm:cxn modelId="{109B98BA-BD65-444D-8F09-92169CA70F34}" srcId="{70EF87ED-F1F4-4602-AAF0-C870915BE672}" destId="{321779F2-2782-4A59-B43F-1E9A548BE63C}" srcOrd="1" destOrd="0" parTransId="{78DCD2FE-E096-4F68-99B2-FC854A19D5D1}" sibTransId="{EDC93D49-F4D6-4F6C-BBDA-3C46E32F8DDB}"/>
    <dgm:cxn modelId="{E69C3C22-48BD-4337-828B-1F95E836DFDD}" srcId="{E52F2E4D-B4D2-4C33-8E36-CE7CE651D891}" destId="{DD98578A-D235-494B-BCC8-E996CC662C31}" srcOrd="0" destOrd="0" parTransId="{CBA965D5-0604-4298-9809-443516C33D75}" sibTransId="{012CA730-915C-412B-AF40-A04C35139FED}"/>
    <dgm:cxn modelId="{0464FE8D-702B-4880-BD34-21C95062179A}" srcId="{FDB74549-7800-4DFB-BBC1-EBFA08BCEC0F}" destId="{E52F2E4D-B4D2-4C33-8E36-CE7CE651D891}" srcOrd="0" destOrd="0" parTransId="{FDF73F04-DD51-4355-948D-2CBB69C29392}" sibTransId="{2BB21D97-237F-4725-BFED-B3A23D069C57}"/>
    <dgm:cxn modelId="{1E4D8741-F321-4F0D-81E8-F27BFDF95805}" type="presOf" srcId="{B9EC43EA-FEAA-4054-9713-5E2248DBE323}" destId="{B5B32121-197B-47C7-B254-EE34C8A9B4B9}" srcOrd="1" destOrd="1" presId="urn:microsoft.com/office/officeart/2005/8/layout/hList9"/>
    <dgm:cxn modelId="{605190AC-9B7A-40EA-B4D8-F1262D64D378}" type="presOf" srcId="{E52F2E4D-B4D2-4C33-8E36-CE7CE651D891}" destId="{32E8B6A5-CC87-4FC2-B0A1-BDEEF1AC804B}" srcOrd="0" destOrd="0" presId="urn:microsoft.com/office/officeart/2005/8/layout/hList9"/>
    <dgm:cxn modelId="{57726C10-0A3D-4C63-A70C-515CF47C6B63}" type="presOf" srcId="{DD98578A-D235-494B-BCC8-E996CC662C31}" destId="{6293CA14-8A9F-4B74-A985-117AEB42538D}" srcOrd="1" destOrd="1" presId="urn:microsoft.com/office/officeart/2005/8/layout/hList9"/>
    <dgm:cxn modelId="{2C0EC414-7C02-414A-B12B-546414B29070}" type="presOf" srcId="{F04F4522-197D-46D2-A886-2E709D78D504}" destId="{315EAB93-3818-4F1F-B81D-380F50008D4F}" srcOrd="0" destOrd="0" presId="urn:microsoft.com/office/officeart/2005/8/layout/hList9"/>
    <dgm:cxn modelId="{21D4FE7F-5991-432D-B141-20BFA6F150C7}" type="presOf" srcId="{B9EC43EA-FEAA-4054-9713-5E2248DBE323}" destId="{30EF58B6-227C-48DA-879D-1363166F78C6}" srcOrd="0" destOrd="1" presId="urn:microsoft.com/office/officeart/2005/8/layout/hList9"/>
    <dgm:cxn modelId="{04E0CB85-C71C-480F-BD43-8EA53DFAD439}" srcId="{53078D85-8F74-44A4-A780-B395F7BD8911}" destId="{09EC95C4-FC33-4752-BD21-91AD4A0684FF}" srcOrd="0" destOrd="0" parTransId="{6374D6E1-CAE5-4229-8E6B-3374837A81D6}" sibTransId="{5E03A975-EE2A-40CA-93F8-3FA6DAD30F7B}"/>
    <dgm:cxn modelId="{924DABB2-131E-4DAC-8704-DCB639979083}" type="presOf" srcId="{09EC95C4-FC33-4752-BD21-91AD4A0684FF}" destId="{A1606A3A-7581-404D-B8CE-C502F1DF23F9}" srcOrd="1" destOrd="1" presId="urn:microsoft.com/office/officeart/2005/8/layout/hList9"/>
    <dgm:cxn modelId="{7435889E-1DDA-4B23-9466-CFF1EA99AD7E}" srcId="{F04F4522-197D-46D2-A886-2E709D78D504}" destId="{53078D85-8F74-44A4-A780-B395F7BD8911}" srcOrd="0" destOrd="0" parTransId="{99496CEC-D74C-48EB-86FD-6E43ED638864}" sibTransId="{98087288-09FB-4972-88A5-6EC5761135D5}"/>
    <dgm:cxn modelId="{41BC913E-E233-4D85-A4EA-42C3387FDB7B}" type="presOf" srcId="{70EF87ED-F1F4-4602-AAF0-C870915BE672}" destId="{1014894F-4F2E-4B1D-8141-A76DF2EC1F7F}" srcOrd="0" destOrd="0" presId="urn:microsoft.com/office/officeart/2005/8/layout/hList9"/>
    <dgm:cxn modelId="{32024F4B-5249-40BB-90C0-BEF73E665F57}" srcId="{70EF87ED-F1F4-4602-AAF0-C870915BE672}" destId="{F04F4522-197D-46D2-A886-2E709D78D504}" srcOrd="0" destOrd="0" parTransId="{7723A4E4-85FD-4131-A23C-0DD8A2B494F8}" sibTransId="{0F4BAAAB-3E3B-4AD4-87EC-8B153C0A36FF}"/>
    <dgm:cxn modelId="{28731600-4F71-414D-A630-B1FE23219BC5}" srcId="{EF066813-37A9-4ADB-80C4-5DC3CAB70C7B}" destId="{B9EC43EA-FEAA-4054-9713-5E2248DBE323}" srcOrd="0" destOrd="0" parTransId="{A5ACCFFA-0587-49ED-A4F3-3A5CE3AE4878}" sibTransId="{52D76ABE-480F-4D62-B1BE-D1DBB3E79554}"/>
    <dgm:cxn modelId="{3F8611AF-A640-4F3A-A1A0-A8859621A7F5}" type="presOf" srcId="{DD98578A-D235-494B-BCC8-E996CC662C31}" destId="{32E8B6A5-CC87-4FC2-B0A1-BDEEF1AC804B}" srcOrd="0" destOrd="1" presId="urn:microsoft.com/office/officeart/2005/8/layout/hList9"/>
    <dgm:cxn modelId="{02A219A5-5B5D-4D84-A04A-B3ED3BD9E078}" type="presOf" srcId="{FDB74549-7800-4DFB-BBC1-EBFA08BCEC0F}" destId="{2DBFF53F-95F1-4C69-A410-5DE5DD639694}" srcOrd="0" destOrd="0" presId="urn:microsoft.com/office/officeart/2005/8/layout/hList9"/>
    <dgm:cxn modelId="{E189CA49-C9C6-44F1-BFD7-0CDEF17DB6FA}" type="presOf" srcId="{EF066813-37A9-4ADB-80C4-5DC3CAB70C7B}" destId="{B5B32121-197B-47C7-B254-EE34C8A9B4B9}" srcOrd="1" destOrd="0" presId="urn:microsoft.com/office/officeart/2005/8/layout/hList9"/>
    <dgm:cxn modelId="{51C3A05B-DA63-46F0-B93E-81A3A8C29142}" type="presParOf" srcId="{1014894F-4F2E-4B1D-8141-A76DF2EC1F7F}" destId="{4AFE7827-460F-478B-9D7F-F7838EFBD720}" srcOrd="0" destOrd="0" presId="urn:microsoft.com/office/officeart/2005/8/layout/hList9"/>
    <dgm:cxn modelId="{2AA98CB4-E498-49D9-A3A9-209C6EE2EE00}" type="presParOf" srcId="{1014894F-4F2E-4B1D-8141-A76DF2EC1F7F}" destId="{D3A505F2-F83B-4645-AB89-41CA0B523F26}" srcOrd="1" destOrd="0" presId="urn:microsoft.com/office/officeart/2005/8/layout/hList9"/>
    <dgm:cxn modelId="{A2DEC28E-8DFB-4390-B11C-12BAED46070F}" type="presParOf" srcId="{D3A505F2-F83B-4645-AB89-41CA0B523F26}" destId="{499DCE39-79C7-49E3-BB28-3EDA07110887}" srcOrd="0" destOrd="0" presId="urn:microsoft.com/office/officeart/2005/8/layout/hList9"/>
    <dgm:cxn modelId="{B2B94816-0924-4924-B880-EE3046D989B0}" type="presParOf" srcId="{D3A505F2-F83B-4645-AB89-41CA0B523F26}" destId="{17C640E1-F69D-4FA7-8032-352B4BCD1939}" srcOrd="1" destOrd="0" presId="urn:microsoft.com/office/officeart/2005/8/layout/hList9"/>
    <dgm:cxn modelId="{D8F3D81D-721B-413D-B07B-429AF4F1932E}" type="presParOf" srcId="{17C640E1-F69D-4FA7-8032-352B4BCD1939}" destId="{0560CBE4-5003-429A-80C2-4D828D084373}" srcOrd="0" destOrd="0" presId="urn:microsoft.com/office/officeart/2005/8/layout/hList9"/>
    <dgm:cxn modelId="{B2D8B9F4-02AF-4A08-9AF9-2621DB6CBDF0}" type="presParOf" srcId="{17C640E1-F69D-4FA7-8032-352B4BCD1939}" destId="{A1606A3A-7581-404D-B8CE-C502F1DF23F9}" srcOrd="1" destOrd="0" presId="urn:microsoft.com/office/officeart/2005/8/layout/hList9"/>
    <dgm:cxn modelId="{B9F7E155-8EE5-497C-84BF-4B1C64F4C732}" type="presParOf" srcId="{1014894F-4F2E-4B1D-8141-A76DF2EC1F7F}" destId="{097D22ED-E110-4152-B48F-7AF0C02D431F}" srcOrd="2" destOrd="0" presId="urn:microsoft.com/office/officeart/2005/8/layout/hList9"/>
    <dgm:cxn modelId="{F9C77D3B-B7D8-43C6-91DB-2890B292560D}" type="presParOf" srcId="{1014894F-4F2E-4B1D-8141-A76DF2EC1F7F}" destId="{315EAB93-3818-4F1F-B81D-380F50008D4F}" srcOrd="3" destOrd="0" presId="urn:microsoft.com/office/officeart/2005/8/layout/hList9"/>
    <dgm:cxn modelId="{D6499C7B-5210-491E-8F50-F1A1F4CFB530}" type="presParOf" srcId="{1014894F-4F2E-4B1D-8141-A76DF2EC1F7F}" destId="{9AC20291-E199-4189-B5F3-5C8A4AFA3950}" srcOrd="4" destOrd="0" presId="urn:microsoft.com/office/officeart/2005/8/layout/hList9"/>
    <dgm:cxn modelId="{7FEEF4E3-7C47-410D-876A-B033DB68A322}" type="presParOf" srcId="{1014894F-4F2E-4B1D-8141-A76DF2EC1F7F}" destId="{78124E6F-9DED-4E2E-BE3F-37838F38C06B}" srcOrd="5" destOrd="0" presId="urn:microsoft.com/office/officeart/2005/8/layout/hList9"/>
    <dgm:cxn modelId="{5208E67D-009E-4F1C-99ED-F2389943A0AB}" type="presParOf" srcId="{1014894F-4F2E-4B1D-8141-A76DF2EC1F7F}" destId="{F6301375-9CC3-4A2F-90B3-2F554D37440B}" srcOrd="6" destOrd="0" presId="urn:microsoft.com/office/officeart/2005/8/layout/hList9"/>
    <dgm:cxn modelId="{A0A534A7-6EC9-49B1-B4D5-510E30DA796E}" type="presParOf" srcId="{F6301375-9CC3-4A2F-90B3-2F554D37440B}" destId="{6EE459A1-FFF2-4129-A005-7FD5B51F068F}" srcOrd="0" destOrd="0" presId="urn:microsoft.com/office/officeart/2005/8/layout/hList9"/>
    <dgm:cxn modelId="{BA5256AF-19DE-4645-9027-0A6CD8AA2183}" type="presParOf" srcId="{F6301375-9CC3-4A2F-90B3-2F554D37440B}" destId="{5162B92F-6CBC-41AA-9FE6-622A00523C71}" srcOrd="1" destOrd="0" presId="urn:microsoft.com/office/officeart/2005/8/layout/hList9"/>
    <dgm:cxn modelId="{789377D1-4D82-4CF2-A208-F2F8A09C8B18}" type="presParOf" srcId="{5162B92F-6CBC-41AA-9FE6-622A00523C71}" destId="{30EF58B6-227C-48DA-879D-1363166F78C6}" srcOrd="0" destOrd="0" presId="urn:microsoft.com/office/officeart/2005/8/layout/hList9"/>
    <dgm:cxn modelId="{CF1B721E-F4BB-4EDF-A6D6-C279E19867CE}" type="presParOf" srcId="{5162B92F-6CBC-41AA-9FE6-622A00523C71}" destId="{B5B32121-197B-47C7-B254-EE34C8A9B4B9}" srcOrd="1" destOrd="0" presId="urn:microsoft.com/office/officeart/2005/8/layout/hList9"/>
    <dgm:cxn modelId="{B30E333D-5518-45C4-BF52-F8E8E960F288}" type="presParOf" srcId="{1014894F-4F2E-4B1D-8141-A76DF2EC1F7F}" destId="{47621FF1-72AF-40CC-9B1C-6AA9E74A2C5B}" srcOrd="7" destOrd="0" presId="urn:microsoft.com/office/officeart/2005/8/layout/hList9"/>
    <dgm:cxn modelId="{B97EB4D1-9110-448A-8458-31246C21C83A}" type="presParOf" srcId="{1014894F-4F2E-4B1D-8141-A76DF2EC1F7F}" destId="{408233ED-2F07-4B31-9D34-8D37B9917313}" srcOrd="8" destOrd="0" presId="urn:microsoft.com/office/officeart/2005/8/layout/hList9"/>
    <dgm:cxn modelId="{C1EA23B0-F5E6-49A9-A719-4D37B9F1CBCE}" type="presParOf" srcId="{1014894F-4F2E-4B1D-8141-A76DF2EC1F7F}" destId="{231D99C6-30DA-4F64-99C5-A85E38CD36C5}" srcOrd="9" destOrd="0" presId="urn:microsoft.com/office/officeart/2005/8/layout/hList9"/>
    <dgm:cxn modelId="{EC5E079B-703E-40E4-828B-22C7C83728E3}" type="presParOf" srcId="{1014894F-4F2E-4B1D-8141-A76DF2EC1F7F}" destId="{B426FE68-44F5-4F63-AB41-E502BB2C436E}" srcOrd="10" destOrd="0" presId="urn:microsoft.com/office/officeart/2005/8/layout/hList9"/>
    <dgm:cxn modelId="{B2107EE0-5B4A-4476-B52E-7F53857CB6D4}" type="presParOf" srcId="{1014894F-4F2E-4B1D-8141-A76DF2EC1F7F}" destId="{9832BFC5-780D-4F8D-9FC4-7276BB3A664A}" srcOrd="11" destOrd="0" presId="urn:microsoft.com/office/officeart/2005/8/layout/hList9"/>
    <dgm:cxn modelId="{1CB246D5-EF90-4238-B07E-93885AAD1586}" type="presParOf" srcId="{9832BFC5-780D-4F8D-9FC4-7276BB3A664A}" destId="{EF1F9DBC-0147-4FA4-8DF3-B30E09E6ABA2}" srcOrd="0" destOrd="0" presId="urn:microsoft.com/office/officeart/2005/8/layout/hList9"/>
    <dgm:cxn modelId="{279FAC4F-2E89-4F1C-998A-97D9C43E4866}" type="presParOf" srcId="{9832BFC5-780D-4F8D-9FC4-7276BB3A664A}" destId="{FD18B3E5-49D6-45DA-AB14-FAD42488CD05}" srcOrd="1" destOrd="0" presId="urn:microsoft.com/office/officeart/2005/8/layout/hList9"/>
    <dgm:cxn modelId="{3A4DFF5F-C462-45FC-B859-7667766F613E}" type="presParOf" srcId="{FD18B3E5-49D6-45DA-AB14-FAD42488CD05}" destId="{32E8B6A5-CC87-4FC2-B0A1-BDEEF1AC804B}" srcOrd="0" destOrd="0" presId="urn:microsoft.com/office/officeart/2005/8/layout/hList9"/>
    <dgm:cxn modelId="{A0688438-8852-4717-B42D-FD4379488866}" type="presParOf" srcId="{FD18B3E5-49D6-45DA-AB14-FAD42488CD05}" destId="{6293CA14-8A9F-4B74-A985-117AEB42538D}" srcOrd="1" destOrd="0" presId="urn:microsoft.com/office/officeart/2005/8/layout/hList9"/>
    <dgm:cxn modelId="{36C89C30-4323-4BEB-BA66-F6DB1630500F}" type="presParOf" srcId="{1014894F-4F2E-4B1D-8141-A76DF2EC1F7F}" destId="{78113B40-89C5-446B-8DDE-30CE18C88DEE}" srcOrd="12" destOrd="0" presId="urn:microsoft.com/office/officeart/2005/8/layout/hList9"/>
    <dgm:cxn modelId="{CE01F644-BFB0-45F3-AB98-AC77EF20F936}" type="presParOf" srcId="{1014894F-4F2E-4B1D-8141-A76DF2EC1F7F}" destId="{2DBFF53F-95F1-4C69-A410-5DE5DD639694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F93955-EB9A-4C94-8588-F886D1D82331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217A7326-CEE6-42FD-B773-07664234B6F2}">
          <dgm:prSet custT="1"/>
          <dgm:spPr/>
          <dgm:t>
            <a:bodyPr tIns="72000" bIns="0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GB" sz="1800" b="1" i="1">
                            <a:latin typeface="Cambria Math"/>
                          </a:rPr>
                          <m:t>𝒎𝒂𝒙</m:t>
                        </m:r>
                      </m:sub>
                    </m:sSub>
                  </m:oMath>
                </m:oMathPara>
              </a14:m>
              <a:endParaRPr lang="en-GB" sz="1800" dirty="0" smtClean="0"/>
            </a:p>
          </dgm:t>
        </dgm:pt>
      </mc:Choice>
      <mc:Fallback xmlns="">
        <dgm:pt modelId="{217A7326-CEE6-42FD-B773-07664234B6F2}">
          <dgm:prSet custT="1"/>
          <dgm:spPr/>
          <dgm:t>
            <a:bodyPr tIns="72000" bIns="0"/>
            <a:lstStyle/>
            <a:p>
              <a:pPr algn="ctr"/>
              <a:r>
                <a:rPr lang="en-GB" sz="1800" b="1" i="0">
                  <a:latin typeface="Cambria Math"/>
                </a:rPr>
                <a:t>𝑪</a:t>
              </a:r>
              <a:r>
                <a:rPr lang="en-GB" sz="1800" b="1" i="0" smtClean="0">
                  <a:latin typeface="Cambria Math"/>
                </a:rPr>
                <a:t>_</a:t>
              </a:r>
              <a:r>
                <a:rPr lang="en-GB" sz="1800" b="1" i="0">
                  <a:latin typeface="Cambria Math"/>
                </a:rPr>
                <a:t>𝒎𝒂𝒙</a:t>
              </a:r>
              <a:endParaRPr lang="en-GB" sz="1800" dirty="0" smtClean="0"/>
            </a:p>
          </dgm:t>
        </dgm:pt>
      </mc:Fallback>
    </mc:AlternateContent>
    <dgm:pt modelId="{F2B92D46-DB73-4860-B4C6-5934E19FDF4E}" type="parTrans" cxnId="{3B080FED-7F18-4F07-9B9F-C89C4218B96B}">
      <dgm:prSet/>
      <dgm:spPr/>
      <dgm:t>
        <a:bodyPr/>
        <a:lstStyle/>
        <a:p>
          <a:endParaRPr lang="en-GB"/>
        </a:p>
      </dgm:t>
    </dgm:pt>
    <dgm:pt modelId="{CB025A37-9C86-40ED-B7A3-0039D7D71427}" type="sibTrans" cxnId="{3B080FED-7F18-4F07-9B9F-C89C4218B96B}">
      <dgm:prSet/>
      <dgm:spPr/>
      <dgm:t>
        <a:bodyPr/>
        <a:lstStyle/>
        <a:p>
          <a:endParaRPr lang="en-GB"/>
        </a:p>
      </dgm:t>
    </dgm:pt>
    <dgm:pt modelId="{32F0CFCA-FA1E-4A80-8679-82BF9F0381F4}">
      <dgm:prSet/>
      <dgm:spPr/>
      <dgm:t>
        <a:bodyPr/>
        <a:lstStyle/>
        <a:p>
          <a:r>
            <a:rPr lang="en-GB" dirty="0" smtClean="0"/>
            <a:t>Nonpreemption and Aperiodicity are implied</a:t>
          </a:r>
          <a:endParaRPr lang="en-GB" dirty="0"/>
        </a:p>
      </dgm:t>
    </dgm:pt>
    <dgm:pt modelId="{6ED51650-8102-4B58-871A-E3B070EC6D10}" type="parTrans" cxnId="{4EDA9543-D132-493D-8F64-D7246614732E}">
      <dgm:prSet/>
      <dgm:spPr/>
      <dgm:t>
        <a:bodyPr/>
        <a:lstStyle/>
        <a:p>
          <a:endParaRPr lang="en-GB"/>
        </a:p>
      </dgm:t>
    </dgm:pt>
    <dgm:pt modelId="{339C1463-180A-4503-9377-DE3593AF7901}" type="sibTrans" cxnId="{4EDA9543-D132-493D-8F64-D7246614732E}">
      <dgm:prSet/>
      <dgm:spPr/>
      <dgm:t>
        <a:bodyPr/>
        <a:lstStyle/>
        <a:p>
          <a:endParaRPr lang="en-GB"/>
        </a:p>
      </dgm:t>
    </dgm:pt>
    <dgm:pt modelId="{F9810A85-5FA0-46EB-8F83-B579861D1A88}">
      <dgm:prSet/>
      <dgm:spPr/>
      <dgm:t>
        <a:bodyPr/>
        <a:lstStyle/>
        <a:p>
          <a:r>
            <a:rPr lang="en-GB" dirty="0" smtClean="0"/>
            <a:t>Different Task Ready Times</a:t>
          </a:r>
          <a:endParaRPr lang="en-GB" dirty="0"/>
        </a:p>
      </dgm:t>
    </dgm:pt>
    <dgm:pt modelId="{B6F4E4ED-D9C5-4210-8106-3839D17B58A9}" type="parTrans" cxnId="{06D1A2A3-F472-49A3-BF75-E1EE4EA2FA87}">
      <dgm:prSet/>
      <dgm:spPr/>
      <dgm:t>
        <a:bodyPr/>
        <a:lstStyle/>
        <a:p>
          <a:endParaRPr lang="en-GB"/>
        </a:p>
      </dgm:t>
    </dgm:pt>
    <dgm:pt modelId="{79938716-2E75-4232-9257-8261175F2C03}" type="sibTrans" cxnId="{06D1A2A3-F472-49A3-BF75-E1EE4EA2FA87}">
      <dgm:prSet/>
      <dgm:spPr/>
      <dgm:t>
        <a:bodyPr/>
        <a:lstStyle/>
        <a:p>
          <a:endParaRPr lang="en-GB"/>
        </a:p>
      </dgm:t>
    </dgm:pt>
    <dgm:pt modelId="{E924665E-D089-4D07-9AFA-0018B6D6B995}">
      <dgm:prSet/>
      <dgm:spPr/>
      <dgm:t>
        <a:bodyPr/>
        <a:lstStyle/>
        <a:p>
          <a:r>
            <a:rPr lang="en-GB" dirty="0" smtClean="0"/>
            <a:t>Task </a:t>
          </a:r>
          <a:r>
            <a:rPr lang="en-GB" dirty="0" smtClean="0"/>
            <a:t>Deadlines </a:t>
          </a:r>
          <a:r>
            <a:rPr lang="en-GB" dirty="0"/>
            <a:t>are imposed</a:t>
          </a:r>
        </a:p>
      </dgm:t>
    </dgm:pt>
    <dgm:pt modelId="{41339D51-DD59-431D-9A91-D3434C7FD8AC}" type="parTrans" cxnId="{F1D2C106-E0B7-4A5E-AEB5-F4E7492FEDDD}">
      <dgm:prSet/>
      <dgm:spPr/>
      <dgm:t>
        <a:bodyPr/>
        <a:lstStyle/>
        <a:p>
          <a:endParaRPr lang="en-GB"/>
        </a:p>
      </dgm:t>
    </dgm:pt>
    <dgm:pt modelId="{C4F351A2-9820-46AB-B190-F0F2E8E71325}" type="sibTrans" cxnId="{F1D2C106-E0B7-4A5E-AEB5-F4E7492FEDDD}">
      <dgm:prSet/>
      <dgm:spPr/>
      <dgm:t>
        <a:bodyPr/>
        <a:lstStyle/>
        <a:p>
          <a:endParaRPr lang="en-GB"/>
        </a:p>
      </dgm:t>
    </dgm:pt>
    <dgm:pt modelId="{048D6E3E-0DB3-4B49-82D9-4A6F806E7890}">
      <dgm:prSet/>
      <dgm:spPr/>
      <dgm:t>
        <a:bodyPr/>
        <a:lstStyle/>
        <a:p>
          <a:r>
            <a:rPr lang="en-GB" dirty="0" smtClean="0"/>
            <a:t>Try </a:t>
          </a:r>
          <a:r>
            <a:rPr lang="en-GB" dirty="0"/>
            <a:t>to minimize schedule </a:t>
          </a:r>
          <a:r>
            <a:rPr lang="en-GB" dirty="0" smtClean="0"/>
            <a:t>length</a:t>
          </a:r>
        </a:p>
      </dgm:t>
    </dgm:pt>
    <dgm:pt modelId="{88405E83-2B35-457F-9F8A-D65311822721}" type="parTrans" cxnId="{A02F5605-4504-417E-ABDB-2E178FB6890F}">
      <dgm:prSet/>
      <dgm:spPr/>
      <dgm:t>
        <a:bodyPr/>
        <a:lstStyle/>
        <a:p>
          <a:endParaRPr lang="en-GB"/>
        </a:p>
      </dgm:t>
    </dgm:pt>
    <dgm:pt modelId="{D497C33D-7206-4C72-95DA-EE5B2D994592}" type="sibTrans" cxnId="{A02F5605-4504-417E-ABDB-2E178FB6890F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BB926648-6166-4754-A432-102F2A894A0E}">
          <dgm:prSet custT="1"/>
          <dgm:spPr/>
          <dgm:t>
            <a:bodyPr tIns="144000" bIns="0"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GB" sz="18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m:oMathPara>
              </a14:m>
              <a:endParaRPr lang="en-GB" sz="1800" dirty="0"/>
            </a:p>
          </dgm:t>
        </dgm:pt>
      </mc:Choice>
      <mc:Fallback>
        <dgm:pt modelId="{BB926648-6166-4754-A432-102F2A894A0E}">
          <dgm:prSet custT="1"/>
          <dgm:spPr/>
          <dgm:t>
            <a:bodyPr tIns="144000" bIns="0"/>
            <a:lstStyle/>
            <a:p>
              <a:pPr/>
              <a:r>
                <a:rPr lang="en-GB" sz="1800" b="1" i="0" dirty="0" smtClean="0">
                  <a:latin typeface="Cambria Math" panose="02040503050406030204" pitchFamily="18" charset="0"/>
                </a:rPr>
                <a:t>(𝒅_𝒋</a:t>
              </a:r>
              <a:r>
                <a:rPr lang="en-GB" sz="1800" b="1" i="0" dirty="0">
                  <a:latin typeface="Cambria Math" panose="02040503050406030204" pitchFamily="18" charset="0"/>
                </a:rPr>
                <a:t> </a:t>
              </a:r>
              <a:r>
                <a:rPr lang="en-GB" sz="1800" b="1" i="0" dirty="0" smtClean="0">
                  <a:latin typeface="Cambria Math" panose="02040503050406030204" pitchFamily="18" charset="0"/>
                </a:rPr>
                <a:t>) ̃</a:t>
              </a:r>
              <a:endParaRPr lang="en-GB" sz="1800" dirty="0"/>
            </a:p>
          </dgm:t>
        </dgm:pt>
      </mc:Fallback>
    </mc:AlternateContent>
    <dgm:pt modelId="{DBA6259A-BAE1-4CF8-9E9E-A2C72B68FB73}" type="parTrans" cxnId="{B64508F1-6394-4162-AA4F-A1E06523BDE5}">
      <dgm:prSet/>
      <dgm:spPr/>
      <dgm:t>
        <a:bodyPr/>
        <a:lstStyle/>
        <a:p>
          <a:endParaRPr lang="en-GB"/>
        </a:p>
      </dgm:t>
    </dgm:pt>
    <dgm:pt modelId="{E5BD3927-679E-481D-8C48-8935CF85E863}" type="sibTrans" cxnId="{B64508F1-6394-4162-AA4F-A1E06523BDE5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CAE12888-6745-4124-A398-BB8F7181CD60}">
          <dgm:prSet custT="1"/>
          <dgm:spPr/>
          <dgm:t>
            <a:bodyPr lIns="0" tIns="72000" rIns="0" bIns="0"/>
            <a:lstStyle/>
            <a:p>
              <a:pPr>
                <a:spcBef>
                  <a:spcPts val="600"/>
                </a:spcBef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GB" sz="18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CAE12888-6745-4124-A398-BB8F7181CD60}">
          <dgm:prSet custT="1"/>
          <dgm:spPr/>
          <dgm:t>
            <a:bodyPr lIns="0" tIns="72000" rIns="0" bIns="0"/>
            <a:lstStyle/>
            <a:p>
              <a:pPr>
                <a:spcBef>
                  <a:spcPts val="600"/>
                </a:spcBef>
              </a:pPr>
              <a:r>
                <a:rPr lang="en-GB" sz="1800" b="1" i="0">
                  <a:latin typeface="Cambria Math"/>
                </a:rPr>
                <a:t>𝒓</a:t>
              </a:r>
              <a:r>
                <a:rPr lang="en-GB" sz="1800" b="1" i="0" smtClean="0">
                  <a:latin typeface="Cambria Math"/>
                </a:rPr>
                <a:t>_</a:t>
              </a:r>
              <a:r>
                <a:rPr lang="en-GB" sz="1800" b="1" i="0">
                  <a:latin typeface="Cambria Math"/>
                </a:rPr>
                <a:t>𝒋</a:t>
              </a:r>
              <a:endParaRPr lang="en-GB" sz="1800" dirty="0"/>
            </a:p>
          </dgm:t>
        </dgm:pt>
      </mc:Fallback>
    </mc:AlternateContent>
    <dgm:pt modelId="{0B389215-E5BA-4EA0-B7C0-BFC67908E70C}" type="parTrans" cxnId="{5F9521B5-7496-43A6-8521-C704C4C0A718}">
      <dgm:prSet/>
      <dgm:spPr/>
      <dgm:t>
        <a:bodyPr/>
        <a:lstStyle/>
        <a:p>
          <a:endParaRPr lang="en-GB"/>
        </a:p>
      </dgm:t>
    </dgm:pt>
    <dgm:pt modelId="{4B672D10-3B08-4871-9324-1E621CA86060}" type="sibTrans" cxnId="{5F9521B5-7496-43A6-8521-C704C4C0A718}">
      <dgm:prSet/>
      <dgm:spPr/>
      <dgm:t>
        <a:bodyPr/>
        <a:lstStyle/>
        <a:p>
          <a:endParaRPr lang="en-GB"/>
        </a:p>
      </dgm:t>
    </dgm:pt>
    <dgm:pt modelId="{E87013D0-CA9E-4076-9C2B-42C0DEA3FE0A}">
      <dgm:prSet custT="1"/>
      <dgm:spPr/>
      <dgm:t>
        <a:bodyPr tIns="72000" bIns="0"/>
        <a:lstStyle/>
        <a:p>
          <a:r>
            <a:rPr lang="en-GB" sz="1800" dirty="0" smtClean="0"/>
            <a:t>?</a:t>
          </a:r>
        </a:p>
      </dgm:t>
    </dgm:pt>
    <dgm:pt modelId="{BE8AD3E5-72C2-4CF1-B53C-D648749C876B}" type="sibTrans" cxnId="{51A5A8FA-13FF-4817-857E-5A399C760C64}">
      <dgm:prSet/>
      <dgm:spPr/>
      <dgm:t>
        <a:bodyPr/>
        <a:lstStyle/>
        <a:p>
          <a:endParaRPr lang="en-GB"/>
        </a:p>
      </dgm:t>
    </dgm:pt>
    <dgm:pt modelId="{D8D9B5FB-211F-4916-B207-3A0FB6D5AE48}" type="parTrans" cxnId="{51A5A8FA-13FF-4817-857E-5A399C760C64}">
      <dgm:prSet/>
      <dgm:spPr/>
      <dgm:t>
        <a:bodyPr/>
        <a:lstStyle/>
        <a:p>
          <a:endParaRPr lang="en-GB"/>
        </a:p>
      </dgm:t>
    </dgm:pt>
    <dgm:pt modelId="{54D44BDF-83AE-404D-BEC8-C38A88014255}" type="pres">
      <dgm:prSet presAssocID="{F3F93955-EB9A-4C94-8588-F886D1D823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FBBEBFB-5ECF-491E-ADCB-F4A3C957169F}" type="pres">
      <dgm:prSet presAssocID="{CAE12888-6745-4124-A398-BB8F7181CD60}" presName="linNode" presStyleCnt="0"/>
      <dgm:spPr/>
    </dgm:pt>
    <dgm:pt modelId="{EAAF17F1-794F-4794-B679-E80C2C2D1D58}" type="pres">
      <dgm:prSet presAssocID="{CAE12888-6745-4124-A398-BB8F7181CD60}" presName="parentText" presStyleLbl="node1" presStyleIdx="0" presStyleCnt="4" custScaleX="32355" custScaleY="492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D2CFA0-6A2D-45E3-8DE4-096BBA675142}" type="pres">
      <dgm:prSet presAssocID="{CAE12888-6745-4124-A398-BB8F7181CD60}" presName="descendantText" presStyleLbl="alignAccFollowNode1" presStyleIdx="0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894633-EDBF-4BC7-8A70-DE70D8BDEC92}" type="pres">
      <dgm:prSet presAssocID="{4B672D10-3B08-4871-9324-1E621CA86060}" presName="sp" presStyleCnt="0"/>
      <dgm:spPr/>
    </dgm:pt>
    <dgm:pt modelId="{23C83C3B-B73F-4EDC-AEBA-71F19C206B85}" type="pres">
      <dgm:prSet presAssocID="{BB926648-6166-4754-A432-102F2A894A0E}" presName="linNode" presStyleCnt="0"/>
      <dgm:spPr/>
    </dgm:pt>
    <dgm:pt modelId="{6DE2B1CC-1123-43D1-A5DF-0E2DCE47DBDC}" type="pres">
      <dgm:prSet presAssocID="{BB926648-6166-4754-A432-102F2A894A0E}" presName="parentText" presStyleLbl="node1" presStyleIdx="1" presStyleCnt="4" custScaleX="32355" custScaleY="7563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F86C07-4370-4373-BC93-30F24E3C0DA4}" type="pres">
      <dgm:prSet presAssocID="{BB926648-6166-4754-A432-102F2A894A0E}" presName="descendantText" presStyleLbl="alignAccFollowNode1" presStyleIdx="1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C8011D-DFB8-4F0B-B100-7765E18E3C48}" type="pres">
      <dgm:prSet presAssocID="{E5BD3927-679E-481D-8C48-8935CF85E863}" presName="sp" presStyleCnt="0"/>
      <dgm:spPr/>
    </dgm:pt>
    <dgm:pt modelId="{3AC13B5F-07D2-42AE-8F30-AED94C3BD711}" type="pres">
      <dgm:prSet presAssocID="{217A7326-CEE6-42FD-B773-07664234B6F2}" presName="linNode" presStyleCnt="0"/>
      <dgm:spPr/>
    </dgm:pt>
    <dgm:pt modelId="{E6EDE384-78C6-496E-942E-5C54ACD6F211}" type="pres">
      <dgm:prSet presAssocID="{217A7326-CEE6-42FD-B773-07664234B6F2}" presName="parentText" presStyleLbl="node1" presStyleIdx="2" presStyleCnt="4" custScaleX="32355" custScaleY="5788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758F9A-8FDE-4314-AFD1-BE2D576582FC}" type="pres">
      <dgm:prSet presAssocID="{217A7326-CEE6-42FD-B773-07664234B6F2}" presName="descendantText" presStyleLbl="alignAccFollowNode1" presStyleIdx="2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4588845-9957-4D13-83CD-A355F26EBF79}" type="pres">
      <dgm:prSet presAssocID="{CB025A37-9C86-40ED-B7A3-0039D7D71427}" presName="sp" presStyleCnt="0"/>
      <dgm:spPr/>
    </dgm:pt>
    <dgm:pt modelId="{C7F94AAF-CB5B-4BC3-B972-BDEA6D7D962E}" type="pres">
      <dgm:prSet presAssocID="{E87013D0-CA9E-4076-9C2B-42C0DEA3FE0A}" presName="linNode" presStyleCnt="0"/>
      <dgm:spPr/>
    </dgm:pt>
    <dgm:pt modelId="{5206ACEE-011F-494B-B8BD-B4E0D3BED87C}" type="pres">
      <dgm:prSet presAssocID="{E87013D0-CA9E-4076-9C2B-42C0DEA3FE0A}" presName="parentText" presStyleLbl="node1" presStyleIdx="3" presStyleCnt="4" custScaleX="32355" custScaleY="5493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F6DF01-238A-4A50-914C-BFB820A46702}" type="pres">
      <dgm:prSet presAssocID="{E87013D0-CA9E-4076-9C2B-42C0DEA3FE0A}" presName="descendantText" presStyleLbl="alignAccFollowNode1" presStyleIdx="3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A5A8FA-13FF-4817-857E-5A399C760C64}" srcId="{F3F93955-EB9A-4C94-8588-F886D1D82331}" destId="{E87013D0-CA9E-4076-9C2B-42C0DEA3FE0A}" srcOrd="3" destOrd="0" parTransId="{D8D9B5FB-211F-4916-B207-3A0FB6D5AE48}" sibTransId="{BE8AD3E5-72C2-4CF1-B53C-D648749C876B}"/>
    <dgm:cxn modelId="{4EDA9543-D132-493D-8F64-D7246614732E}" srcId="{E87013D0-CA9E-4076-9C2B-42C0DEA3FE0A}" destId="{32F0CFCA-FA1E-4A80-8679-82BF9F0381F4}" srcOrd="0" destOrd="0" parTransId="{6ED51650-8102-4B58-871A-E3B070EC6D10}" sibTransId="{339C1463-180A-4503-9377-DE3593AF7901}"/>
    <dgm:cxn modelId="{E2E90693-158C-4B9C-A3BC-36A7DC95EA82}" type="presOf" srcId="{CAE12888-6745-4124-A398-BB8F7181CD60}" destId="{EAAF17F1-794F-4794-B679-E80C2C2D1D58}" srcOrd="0" destOrd="0" presId="urn:microsoft.com/office/officeart/2005/8/layout/vList5"/>
    <dgm:cxn modelId="{B64508F1-6394-4162-AA4F-A1E06523BDE5}" srcId="{F3F93955-EB9A-4C94-8588-F886D1D82331}" destId="{BB926648-6166-4754-A432-102F2A894A0E}" srcOrd="1" destOrd="0" parTransId="{DBA6259A-BAE1-4CF8-9E9E-A2C72B68FB73}" sibTransId="{E5BD3927-679E-481D-8C48-8935CF85E863}"/>
    <dgm:cxn modelId="{760A4173-0FD1-4F27-93BC-EEAE41BEDCBF}" type="presOf" srcId="{048D6E3E-0DB3-4B49-82D9-4A6F806E7890}" destId="{85758F9A-8FDE-4314-AFD1-BE2D576582FC}" srcOrd="0" destOrd="0" presId="urn:microsoft.com/office/officeart/2005/8/layout/vList5"/>
    <dgm:cxn modelId="{F1D2C106-E0B7-4A5E-AEB5-F4E7492FEDDD}" srcId="{BB926648-6166-4754-A432-102F2A894A0E}" destId="{E924665E-D089-4D07-9AFA-0018B6D6B995}" srcOrd="0" destOrd="0" parTransId="{41339D51-DD59-431D-9A91-D3434C7FD8AC}" sibTransId="{C4F351A2-9820-46AB-B190-F0F2E8E71325}"/>
    <dgm:cxn modelId="{06D1A2A3-F472-49A3-BF75-E1EE4EA2FA87}" srcId="{CAE12888-6745-4124-A398-BB8F7181CD60}" destId="{F9810A85-5FA0-46EB-8F83-B579861D1A88}" srcOrd="0" destOrd="0" parTransId="{B6F4E4ED-D9C5-4210-8106-3839D17B58A9}" sibTransId="{79938716-2E75-4232-9257-8261175F2C03}"/>
    <dgm:cxn modelId="{739A10F7-1F99-4B85-91F2-71B1B648534C}" type="presOf" srcId="{E924665E-D089-4D07-9AFA-0018B6D6B995}" destId="{04F86C07-4370-4373-BC93-30F24E3C0DA4}" srcOrd="0" destOrd="0" presId="urn:microsoft.com/office/officeart/2005/8/layout/vList5"/>
    <dgm:cxn modelId="{A02F5605-4504-417E-ABDB-2E178FB6890F}" srcId="{217A7326-CEE6-42FD-B773-07664234B6F2}" destId="{048D6E3E-0DB3-4B49-82D9-4A6F806E7890}" srcOrd="0" destOrd="0" parTransId="{88405E83-2B35-457F-9F8A-D65311822721}" sibTransId="{D497C33D-7206-4C72-95DA-EE5B2D994592}"/>
    <dgm:cxn modelId="{3B080FED-7F18-4F07-9B9F-C89C4218B96B}" srcId="{F3F93955-EB9A-4C94-8588-F886D1D82331}" destId="{217A7326-CEE6-42FD-B773-07664234B6F2}" srcOrd="2" destOrd="0" parTransId="{F2B92D46-DB73-4860-B4C6-5934E19FDF4E}" sibTransId="{CB025A37-9C86-40ED-B7A3-0039D7D71427}"/>
    <dgm:cxn modelId="{A6B855DC-B781-4006-8D84-352E7C83CF77}" type="presOf" srcId="{F3F93955-EB9A-4C94-8588-F886D1D82331}" destId="{54D44BDF-83AE-404D-BEC8-C38A88014255}" srcOrd="0" destOrd="0" presId="urn:microsoft.com/office/officeart/2005/8/layout/vList5"/>
    <dgm:cxn modelId="{67647C8A-351A-43D7-9466-ABE8CA45338A}" type="presOf" srcId="{217A7326-CEE6-42FD-B773-07664234B6F2}" destId="{E6EDE384-78C6-496E-942E-5C54ACD6F211}" srcOrd="0" destOrd="0" presId="urn:microsoft.com/office/officeart/2005/8/layout/vList5"/>
    <dgm:cxn modelId="{1E209739-BD5E-41BA-82B5-B0E0C1A08AB2}" type="presOf" srcId="{32F0CFCA-FA1E-4A80-8679-82BF9F0381F4}" destId="{7EF6DF01-238A-4A50-914C-BFB820A46702}" srcOrd="0" destOrd="0" presId="urn:microsoft.com/office/officeart/2005/8/layout/vList5"/>
    <dgm:cxn modelId="{D0D8245D-6A53-4EB3-BC2D-A7FE6A6A3C0B}" type="presOf" srcId="{F9810A85-5FA0-46EB-8F83-B579861D1A88}" destId="{5DD2CFA0-6A2D-45E3-8DE4-096BBA675142}" srcOrd="0" destOrd="0" presId="urn:microsoft.com/office/officeart/2005/8/layout/vList5"/>
    <dgm:cxn modelId="{9428B570-6577-4CAE-B5EA-70A8E070EACD}" type="presOf" srcId="{BB926648-6166-4754-A432-102F2A894A0E}" destId="{6DE2B1CC-1123-43D1-A5DF-0E2DCE47DBDC}" srcOrd="0" destOrd="0" presId="urn:microsoft.com/office/officeart/2005/8/layout/vList5"/>
    <dgm:cxn modelId="{5F9521B5-7496-43A6-8521-C704C4C0A718}" srcId="{F3F93955-EB9A-4C94-8588-F886D1D82331}" destId="{CAE12888-6745-4124-A398-BB8F7181CD60}" srcOrd="0" destOrd="0" parTransId="{0B389215-E5BA-4EA0-B7C0-BFC67908E70C}" sibTransId="{4B672D10-3B08-4871-9324-1E621CA86060}"/>
    <dgm:cxn modelId="{A37F2990-7F7E-47E5-92CB-997084071017}" type="presOf" srcId="{E87013D0-CA9E-4076-9C2B-42C0DEA3FE0A}" destId="{5206ACEE-011F-494B-B8BD-B4E0D3BED87C}" srcOrd="0" destOrd="0" presId="urn:microsoft.com/office/officeart/2005/8/layout/vList5"/>
    <dgm:cxn modelId="{7251E691-457B-4315-B84D-0C01FD0CC946}" type="presParOf" srcId="{54D44BDF-83AE-404D-BEC8-C38A88014255}" destId="{DFBBEBFB-5ECF-491E-ADCB-F4A3C957169F}" srcOrd="0" destOrd="0" presId="urn:microsoft.com/office/officeart/2005/8/layout/vList5"/>
    <dgm:cxn modelId="{2C943E95-54AB-4D13-8BAF-2E00EA0C9D19}" type="presParOf" srcId="{DFBBEBFB-5ECF-491E-ADCB-F4A3C957169F}" destId="{EAAF17F1-794F-4794-B679-E80C2C2D1D58}" srcOrd="0" destOrd="0" presId="urn:microsoft.com/office/officeart/2005/8/layout/vList5"/>
    <dgm:cxn modelId="{0C195E79-8473-4254-BAAA-2CFB16A31B55}" type="presParOf" srcId="{DFBBEBFB-5ECF-491E-ADCB-F4A3C957169F}" destId="{5DD2CFA0-6A2D-45E3-8DE4-096BBA675142}" srcOrd="1" destOrd="0" presId="urn:microsoft.com/office/officeart/2005/8/layout/vList5"/>
    <dgm:cxn modelId="{B92FAF1A-6A78-42C1-99D2-4377C31B78E2}" type="presParOf" srcId="{54D44BDF-83AE-404D-BEC8-C38A88014255}" destId="{A8894633-EDBF-4BC7-8A70-DE70D8BDEC92}" srcOrd="1" destOrd="0" presId="urn:microsoft.com/office/officeart/2005/8/layout/vList5"/>
    <dgm:cxn modelId="{3566F375-0681-44B1-94FD-D08432A6217B}" type="presParOf" srcId="{54D44BDF-83AE-404D-BEC8-C38A88014255}" destId="{23C83C3B-B73F-4EDC-AEBA-71F19C206B85}" srcOrd="2" destOrd="0" presId="urn:microsoft.com/office/officeart/2005/8/layout/vList5"/>
    <dgm:cxn modelId="{5B88DFFC-4735-4252-A3A8-195C0B20EF4D}" type="presParOf" srcId="{23C83C3B-B73F-4EDC-AEBA-71F19C206B85}" destId="{6DE2B1CC-1123-43D1-A5DF-0E2DCE47DBDC}" srcOrd="0" destOrd="0" presId="urn:microsoft.com/office/officeart/2005/8/layout/vList5"/>
    <dgm:cxn modelId="{CCBBD4E5-0EDD-4C4B-A6A9-71204FD65A39}" type="presParOf" srcId="{23C83C3B-B73F-4EDC-AEBA-71F19C206B85}" destId="{04F86C07-4370-4373-BC93-30F24E3C0DA4}" srcOrd="1" destOrd="0" presId="urn:microsoft.com/office/officeart/2005/8/layout/vList5"/>
    <dgm:cxn modelId="{3F4B49A4-27E5-498B-A82D-41359A81A854}" type="presParOf" srcId="{54D44BDF-83AE-404D-BEC8-C38A88014255}" destId="{31C8011D-DFB8-4F0B-B100-7765E18E3C48}" srcOrd="3" destOrd="0" presId="urn:microsoft.com/office/officeart/2005/8/layout/vList5"/>
    <dgm:cxn modelId="{92434B83-780C-4EA0-96F1-CB5DD73F959A}" type="presParOf" srcId="{54D44BDF-83AE-404D-BEC8-C38A88014255}" destId="{3AC13B5F-07D2-42AE-8F30-AED94C3BD711}" srcOrd="4" destOrd="0" presId="urn:microsoft.com/office/officeart/2005/8/layout/vList5"/>
    <dgm:cxn modelId="{8DDC955A-8A93-4A12-A208-5534DCDAD63B}" type="presParOf" srcId="{3AC13B5F-07D2-42AE-8F30-AED94C3BD711}" destId="{E6EDE384-78C6-496E-942E-5C54ACD6F211}" srcOrd="0" destOrd="0" presId="urn:microsoft.com/office/officeart/2005/8/layout/vList5"/>
    <dgm:cxn modelId="{4501968E-15F1-4A35-93EB-62E77B65A87D}" type="presParOf" srcId="{3AC13B5F-07D2-42AE-8F30-AED94C3BD711}" destId="{85758F9A-8FDE-4314-AFD1-BE2D576582FC}" srcOrd="1" destOrd="0" presId="urn:microsoft.com/office/officeart/2005/8/layout/vList5"/>
    <dgm:cxn modelId="{113CF83B-B99C-42BD-A8FB-9E2FB03B7050}" type="presParOf" srcId="{54D44BDF-83AE-404D-BEC8-C38A88014255}" destId="{F4588845-9957-4D13-83CD-A355F26EBF79}" srcOrd="5" destOrd="0" presId="urn:microsoft.com/office/officeart/2005/8/layout/vList5"/>
    <dgm:cxn modelId="{CCA2FFBE-FF69-4553-AD9F-03D712A01CE6}" type="presParOf" srcId="{54D44BDF-83AE-404D-BEC8-C38A88014255}" destId="{C7F94AAF-CB5B-4BC3-B972-BDEA6D7D962E}" srcOrd="6" destOrd="0" presId="urn:microsoft.com/office/officeart/2005/8/layout/vList5"/>
    <dgm:cxn modelId="{7FC787FB-8D77-4012-9CE1-9E5AB2A0E158}" type="presParOf" srcId="{C7F94AAF-CB5B-4BC3-B972-BDEA6D7D962E}" destId="{5206ACEE-011F-494B-B8BD-B4E0D3BED87C}" srcOrd="0" destOrd="0" presId="urn:microsoft.com/office/officeart/2005/8/layout/vList5"/>
    <dgm:cxn modelId="{3ED86BE7-DA0B-4324-BBB6-A2B227976004}" type="presParOf" srcId="{C7F94AAF-CB5B-4BC3-B972-BDEA6D7D962E}" destId="{7EF6DF01-238A-4A50-914C-BFB820A467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F93955-EB9A-4C94-8588-F886D1D82331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17A7326-CEE6-42FD-B773-07664234B6F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2B92D46-DB73-4860-B4C6-5934E19FDF4E}" type="parTrans" cxnId="{3B080FED-7F18-4F07-9B9F-C89C4218B96B}">
      <dgm:prSet/>
      <dgm:spPr/>
      <dgm:t>
        <a:bodyPr/>
        <a:lstStyle/>
        <a:p>
          <a:endParaRPr lang="en-GB"/>
        </a:p>
      </dgm:t>
    </dgm:pt>
    <dgm:pt modelId="{CB025A37-9C86-40ED-B7A3-0039D7D71427}" type="sibTrans" cxnId="{3B080FED-7F18-4F07-9B9F-C89C4218B96B}">
      <dgm:prSet/>
      <dgm:spPr/>
      <dgm:t>
        <a:bodyPr/>
        <a:lstStyle/>
        <a:p>
          <a:endParaRPr lang="en-GB"/>
        </a:p>
      </dgm:t>
    </dgm:pt>
    <dgm:pt modelId="{32F0CFCA-FA1E-4A80-8679-82BF9F0381F4}">
      <dgm:prSet/>
      <dgm:spPr/>
      <dgm:t>
        <a:bodyPr/>
        <a:lstStyle/>
        <a:p>
          <a:r>
            <a:rPr lang="en-GB" dirty="0" smtClean="0"/>
            <a:t>Nonpreemption and Aperiodicity are implied</a:t>
          </a:r>
          <a:endParaRPr lang="en-GB" dirty="0"/>
        </a:p>
      </dgm:t>
    </dgm:pt>
    <dgm:pt modelId="{6ED51650-8102-4B58-871A-E3B070EC6D10}" type="parTrans" cxnId="{4EDA9543-D132-493D-8F64-D7246614732E}">
      <dgm:prSet/>
      <dgm:spPr/>
      <dgm:t>
        <a:bodyPr/>
        <a:lstStyle/>
        <a:p>
          <a:endParaRPr lang="en-GB"/>
        </a:p>
      </dgm:t>
    </dgm:pt>
    <dgm:pt modelId="{339C1463-180A-4503-9377-DE3593AF7901}" type="sibTrans" cxnId="{4EDA9543-D132-493D-8F64-D7246614732E}">
      <dgm:prSet/>
      <dgm:spPr/>
      <dgm:t>
        <a:bodyPr/>
        <a:lstStyle/>
        <a:p>
          <a:endParaRPr lang="en-GB"/>
        </a:p>
      </dgm:t>
    </dgm:pt>
    <dgm:pt modelId="{F9810A85-5FA0-46EB-8F83-B579861D1A88}">
      <dgm:prSet/>
      <dgm:spPr/>
      <dgm:t>
        <a:bodyPr/>
        <a:lstStyle/>
        <a:p>
          <a:r>
            <a:rPr lang="en-GB" dirty="0" smtClean="0"/>
            <a:t>Different Task Ready Times</a:t>
          </a:r>
          <a:endParaRPr lang="en-GB" dirty="0"/>
        </a:p>
      </dgm:t>
    </dgm:pt>
    <dgm:pt modelId="{B6F4E4ED-D9C5-4210-8106-3839D17B58A9}" type="parTrans" cxnId="{06D1A2A3-F472-49A3-BF75-E1EE4EA2FA87}">
      <dgm:prSet/>
      <dgm:spPr/>
      <dgm:t>
        <a:bodyPr/>
        <a:lstStyle/>
        <a:p>
          <a:endParaRPr lang="en-GB"/>
        </a:p>
      </dgm:t>
    </dgm:pt>
    <dgm:pt modelId="{79938716-2E75-4232-9257-8261175F2C03}" type="sibTrans" cxnId="{06D1A2A3-F472-49A3-BF75-E1EE4EA2FA87}">
      <dgm:prSet/>
      <dgm:spPr/>
      <dgm:t>
        <a:bodyPr/>
        <a:lstStyle/>
        <a:p>
          <a:endParaRPr lang="en-GB"/>
        </a:p>
      </dgm:t>
    </dgm:pt>
    <dgm:pt modelId="{E924665E-D089-4D07-9AFA-0018B6D6B995}">
      <dgm:prSet/>
      <dgm:spPr/>
      <dgm:t>
        <a:bodyPr/>
        <a:lstStyle/>
        <a:p>
          <a:r>
            <a:rPr lang="en-GB" dirty="0" smtClean="0"/>
            <a:t>Task </a:t>
          </a:r>
          <a:r>
            <a:rPr lang="en-GB" dirty="0" smtClean="0"/>
            <a:t>Deadlines </a:t>
          </a:r>
          <a:r>
            <a:rPr lang="en-GB" dirty="0"/>
            <a:t>are imposed</a:t>
          </a:r>
        </a:p>
      </dgm:t>
    </dgm:pt>
    <dgm:pt modelId="{41339D51-DD59-431D-9A91-D3434C7FD8AC}" type="parTrans" cxnId="{F1D2C106-E0B7-4A5E-AEB5-F4E7492FEDDD}">
      <dgm:prSet/>
      <dgm:spPr/>
      <dgm:t>
        <a:bodyPr/>
        <a:lstStyle/>
        <a:p>
          <a:endParaRPr lang="en-GB"/>
        </a:p>
      </dgm:t>
    </dgm:pt>
    <dgm:pt modelId="{C4F351A2-9820-46AB-B190-F0F2E8E71325}" type="sibTrans" cxnId="{F1D2C106-E0B7-4A5E-AEB5-F4E7492FEDDD}">
      <dgm:prSet/>
      <dgm:spPr/>
      <dgm:t>
        <a:bodyPr/>
        <a:lstStyle/>
        <a:p>
          <a:endParaRPr lang="en-GB"/>
        </a:p>
      </dgm:t>
    </dgm:pt>
    <dgm:pt modelId="{048D6E3E-0DB3-4B49-82D9-4A6F806E7890}">
      <dgm:prSet/>
      <dgm:spPr/>
      <dgm:t>
        <a:bodyPr/>
        <a:lstStyle/>
        <a:p>
          <a:r>
            <a:rPr lang="en-GB" dirty="0" smtClean="0"/>
            <a:t>Try </a:t>
          </a:r>
          <a:r>
            <a:rPr lang="en-GB" dirty="0"/>
            <a:t>to minimize schedule </a:t>
          </a:r>
          <a:r>
            <a:rPr lang="en-GB" dirty="0" smtClean="0"/>
            <a:t>length</a:t>
          </a:r>
        </a:p>
      </dgm:t>
    </dgm:pt>
    <dgm:pt modelId="{88405E83-2B35-457F-9F8A-D65311822721}" type="parTrans" cxnId="{A02F5605-4504-417E-ABDB-2E178FB6890F}">
      <dgm:prSet/>
      <dgm:spPr/>
      <dgm:t>
        <a:bodyPr/>
        <a:lstStyle/>
        <a:p>
          <a:endParaRPr lang="en-GB"/>
        </a:p>
      </dgm:t>
    </dgm:pt>
    <dgm:pt modelId="{D497C33D-7206-4C72-95DA-EE5B2D994592}" type="sibTrans" cxnId="{A02F5605-4504-417E-ABDB-2E178FB6890F}">
      <dgm:prSet/>
      <dgm:spPr/>
      <dgm:t>
        <a:bodyPr/>
        <a:lstStyle/>
        <a:p>
          <a:endParaRPr lang="en-GB"/>
        </a:p>
      </dgm:t>
    </dgm:pt>
    <dgm:pt modelId="{BB926648-6166-4754-A432-102F2A894A0E}">
      <dgm:prSet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BA6259A-BAE1-4CF8-9E9E-A2C72B68FB73}" type="parTrans" cxnId="{B64508F1-6394-4162-AA4F-A1E06523BDE5}">
      <dgm:prSet/>
      <dgm:spPr/>
      <dgm:t>
        <a:bodyPr/>
        <a:lstStyle/>
        <a:p>
          <a:endParaRPr lang="en-GB"/>
        </a:p>
      </dgm:t>
    </dgm:pt>
    <dgm:pt modelId="{E5BD3927-679E-481D-8C48-8935CF85E863}" type="sibTrans" cxnId="{B64508F1-6394-4162-AA4F-A1E06523BDE5}">
      <dgm:prSet/>
      <dgm:spPr/>
      <dgm:t>
        <a:bodyPr/>
        <a:lstStyle/>
        <a:p>
          <a:endParaRPr lang="en-GB"/>
        </a:p>
      </dgm:t>
    </dgm:pt>
    <dgm:pt modelId="{CAE12888-6745-4124-A398-BB8F7181CD60}">
      <dgm:prSet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0B389215-E5BA-4EA0-B7C0-BFC67908E70C}" type="parTrans" cxnId="{5F9521B5-7496-43A6-8521-C704C4C0A718}">
      <dgm:prSet/>
      <dgm:spPr/>
      <dgm:t>
        <a:bodyPr/>
        <a:lstStyle/>
        <a:p>
          <a:endParaRPr lang="en-GB"/>
        </a:p>
      </dgm:t>
    </dgm:pt>
    <dgm:pt modelId="{4B672D10-3B08-4871-9324-1E621CA86060}" type="sibTrans" cxnId="{5F9521B5-7496-43A6-8521-C704C4C0A718}">
      <dgm:prSet/>
      <dgm:spPr/>
      <dgm:t>
        <a:bodyPr/>
        <a:lstStyle/>
        <a:p>
          <a:endParaRPr lang="en-GB"/>
        </a:p>
      </dgm:t>
    </dgm:pt>
    <dgm:pt modelId="{E87013D0-CA9E-4076-9C2B-42C0DEA3FE0A}">
      <dgm:prSet custT="1"/>
      <dgm:spPr/>
      <dgm:t>
        <a:bodyPr tIns="72000" bIns="0"/>
        <a:lstStyle/>
        <a:p>
          <a:r>
            <a:rPr lang="en-GB" sz="1800" dirty="0" smtClean="0"/>
            <a:t>?</a:t>
          </a:r>
        </a:p>
      </dgm:t>
    </dgm:pt>
    <dgm:pt modelId="{BE8AD3E5-72C2-4CF1-B53C-D648749C876B}" type="sibTrans" cxnId="{51A5A8FA-13FF-4817-857E-5A399C760C64}">
      <dgm:prSet/>
      <dgm:spPr/>
      <dgm:t>
        <a:bodyPr/>
        <a:lstStyle/>
        <a:p>
          <a:endParaRPr lang="en-GB"/>
        </a:p>
      </dgm:t>
    </dgm:pt>
    <dgm:pt modelId="{D8D9B5FB-211F-4916-B207-3A0FB6D5AE48}" type="parTrans" cxnId="{51A5A8FA-13FF-4817-857E-5A399C760C64}">
      <dgm:prSet/>
      <dgm:spPr/>
      <dgm:t>
        <a:bodyPr/>
        <a:lstStyle/>
        <a:p>
          <a:endParaRPr lang="en-GB"/>
        </a:p>
      </dgm:t>
    </dgm:pt>
    <dgm:pt modelId="{54D44BDF-83AE-404D-BEC8-C38A88014255}" type="pres">
      <dgm:prSet presAssocID="{F3F93955-EB9A-4C94-8588-F886D1D823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FBBEBFB-5ECF-491E-ADCB-F4A3C957169F}" type="pres">
      <dgm:prSet presAssocID="{CAE12888-6745-4124-A398-BB8F7181CD60}" presName="linNode" presStyleCnt="0"/>
      <dgm:spPr/>
    </dgm:pt>
    <dgm:pt modelId="{EAAF17F1-794F-4794-B679-E80C2C2D1D58}" type="pres">
      <dgm:prSet presAssocID="{CAE12888-6745-4124-A398-BB8F7181CD60}" presName="parentText" presStyleLbl="node1" presStyleIdx="0" presStyleCnt="4" custScaleX="32355" custScaleY="492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D2CFA0-6A2D-45E3-8DE4-096BBA675142}" type="pres">
      <dgm:prSet presAssocID="{CAE12888-6745-4124-A398-BB8F7181CD60}" presName="descendantText" presStyleLbl="alignAccFollowNode1" presStyleIdx="0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894633-EDBF-4BC7-8A70-DE70D8BDEC92}" type="pres">
      <dgm:prSet presAssocID="{4B672D10-3B08-4871-9324-1E621CA86060}" presName="sp" presStyleCnt="0"/>
      <dgm:spPr/>
    </dgm:pt>
    <dgm:pt modelId="{23C83C3B-B73F-4EDC-AEBA-71F19C206B85}" type="pres">
      <dgm:prSet presAssocID="{BB926648-6166-4754-A432-102F2A894A0E}" presName="linNode" presStyleCnt="0"/>
      <dgm:spPr/>
    </dgm:pt>
    <dgm:pt modelId="{6DE2B1CC-1123-43D1-A5DF-0E2DCE47DBDC}" type="pres">
      <dgm:prSet presAssocID="{BB926648-6166-4754-A432-102F2A894A0E}" presName="parentText" presStyleLbl="node1" presStyleIdx="1" presStyleCnt="4" custScaleX="32355" custScaleY="7563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F86C07-4370-4373-BC93-30F24E3C0DA4}" type="pres">
      <dgm:prSet presAssocID="{BB926648-6166-4754-A432-102F2A894A0E}" presName="descendantText" presStyleLbl="alignAccFollowNode1" presStyleIdx="1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C8011D-DFB8-4F0B-B100-7765E18E3C48}" type="pres">
      <dgm:prSet presAssocID="{E5BD3927-679E-481D-8C48-8935CF85E863}" presName="sp" presStyleCnt="0"/>
      <dgm:spPr/>
    </dgm:pt>
    <dgm:pt modelId="{3AC13B5F-07D2-42AE-8F30-AED94C3BD711}" type="pres">
      <dgm:prSet presAssocID="{217A7326-CEE6-42FD-B773-07664234B6F2}" presName="linNode" presStyleCnt="0"/>
      <dgm:spPr/>
    </dgm:pt>
    <dgm:pt modelId="{E6EDE384-78C6-496E-942E-5C54ACD6F211}" type="pres">
      <dgm:prSet presAssocID="{217A7326-CEE6-42FD-B773-07664234B6F2}" presName="parentText" presStyleLbl="node1" presStyleIdx="2" presStyleCnt="4" custScaleX="32355" custScaleY="5788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758F9A-8FDE-4314-AFD1-BE2D576582FC}" type="pres">
      <dgm:prSet presAssocID="{217A7326-CEE6-42FD-B773-07664234B6F2}" presName="descendantText" presStyleLbl="alignAccFollowNode1" presStyleIdx="2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4588845-9957-4D13-83CD-A355F26EBF79}" type="pres">
      <dgm:prSet presAssocID="{CB025A37-9C86-40ED-B7A3-0039D7D71427}" presName="sp" presStyleCnt="0"/>
      <dgm:spPr/>
    </dgm:pt>
    <dgm:pt modelId="{C7F94AAF-CB5B-4BC3-B972-BDEA6D7D962E}" type="pres">
      <dgm:prSet presAssocID="{E87013D0-CA9E-4076-9C2B-42C0DEA3FE0A}" presName="linNode" presStyleCnt="0"/>
      <dgm:spPr/>
    </dgm:pt>
    <dgm:pt modelId="{5206ACEE-011F-494B-B8BD-B4E0D3BED87C}" type="pres">
      <dgm:prSet presAssocID="{E87013D0-CA9E-4076-9C2B-42C0DEA3FE0A}" presName="parentText" presStyleLbl="node1" presStyleIdx="3" presStyleCnt="4" custScaleX="32355" custScaleY="5493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F6DF01-238A-4A50-914C-BFB820A46702}" type="pres">
      <dgm:prSet presAssocID="{E87013D0-CA9E-4076-9C2B-42C0DEA3FE0A}" presName="descendantText" presStyleLbl="alignAccFollowNode1" presStyleIdx="3" presStyleCnt="4" custScaleY="870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A5A8FA-13FF-4817-857E-5A399C760C64}" srcId="{F3F93955-EB9A-4C94-8588-F886D1D82331}" destId="{E87013D0-CA9E-4076-9C2B-42C0DEA3FE0A}" srcOrd="3" destOrd="0" parTransId="{D8D9B5FB-211F-4916-B207-3A0FB6D5AE48}" sibTransId="{BE8AD3E5-72C2-4CF1-B53C-D648749C876B}"/>
    <dgm:cxn modelId="{4EDA9543-D132-493D-8F64-D7246614732E}" srcId="{E87013D0-CA9E-4076-9C2B-42C0DEA3FE0A}" destId="{32F0CFCA-FA1E-4A80-8679-82BF9F0381F4}" srcOrd="0" destOrd="0" parTransId="{6ED51650-8102-4B58-871A-E3B070EC6D10}" sibTransId="{339C1463-180A-4503-9377-DE3593AF7901}"/>
    <dgm:cxn modelId="{E2E90693-158C-4B9C-A3BC-36A7DC95EA82}" type="presOf" srcId="{CAE12888-6745-4124-A398-BB8F7181CD60}" destId="{EAAF17F1-794F-4794-B679-E80C2C2D1D58}" srcOrd="0" destOrd="0" presId="urn:microsoft.com/office/officeart/2005/8/layout/vList5"/>
    <dgm:cxn modelId="{B64508F1-6394-4162-AA4F-A1E06523BDE5}" srcId="{F3F93955-EB9A-4C94-8588-F886D1D82331}" destId="{BB926648-6166-4754-A432-102F2A894A0E}" srcOrd="1" destOrd="0" parTransId="{DBA6259A-BAE1-4CF8-9E9E-A2C72B68FB73}" sibTransId="{E5BD3927-679E-481D-8C48-8935CF85E863}"/>
    <dgm:cxn modelId="{760A4173-0FD1-4F27-93BC-EEAE41BEDCBF}" type="presOf" srcId="{048D6E3E-0DB3-4B49-82D9-4A6F806E7890}" destId="{85758F9A-8FDE-4314-AFD1-BE2D576582FC}" srcOrd="0" destOrd="0" presId="urn:microsoft.com/office/officeart/2005/8/layout/vList5"/>
    <dgm:cxn modelId="{F1D2C106-E0B7-4A5E-AEB5-F4E7492FEDDD}" srcId="{BB926648-6166-4754-A432-102F2A894A0E}" destId="{E924665E-D089-4D07-9AFA-0018B6D6B995}" srcOrd="0" destOrd="0" parTransId="{41339D51-DD59-431D-9A91-D3434C7FD8AC}" sibTransId="{C4F351A2-9820-46AB-B190-F0F2E8E71325}"/>
    <dgm:cxn modelId="{06D1A2A3-F472-49A3-BF75-E1EE4EA2FA87}" srcId="{CAE12888-6745-4124-A398-BB8F7181CD60}" destId="{F9810A85-5FA0-46EB-8F83-B579861D1A88}" srcOrd="0" destOrd="0" parTransId="{B6F4E4ED-D9C5-4210-8106-3839D17B58A9}" sibTransId="{79938716-2E75-4232-9257-8261175F2C03}"/>
    <dgm:cxn modelId="{739A10F7-1F99-4B85-91F2-71B1B648534C}" type="presOf" srcId="{E924665E-D089-4D07-9AFA-0018B6D6B995}" destId="{04F86C07-4370-4373-BC93-30F24E3C0DA4}" srcOrd="0" destOrd="0" presId="urn:microsoft.com/office/officeart/2005/8/layout/vList5"/>
    <dgm:cxn modelId="{A02F5605-4504-417E-ABDB-2E178FB6890F}" srcId="{217A7326-CEE6-42FD-B773-07664234B6F2}" destId="{048D6E3E-0DB3-4B49-82D9-4A6F806E7890}" srcOrd="0" destOrd="0" parTransId="{88405E83-2B35-457F-9F8A-D65311822721}" sibTransId="{D497C33D-7206-4C72-95DA-EE5B2D994592}"/>
    <dgm:cxn modelId="{3B080FED-7F18-4F07-9B9F-C89C4218B96B}" srcId="{F3F93955-EB9A-4C94-8588-F886D1D82331}" destId="{217A7326-CEE6-42FD-B773-07664234B6F2}" srcOrd="2" destOrd="0" parTransId="{F2B92D46-DB73-4860-B4C6-5934E19FDF4E}" sibTransId="{CB025A37-9C86-40ED-B7A3-0039D7D71427}"/>
    <dgm:cxn modelId="{A6B855DC-B781-4006-8D84-352E7C83CF77}" type="presOf" srcId="{F3F93955-EB9A-4C94-8588-F886D1D82331}" destId="{54D44BDF-83AE-404D-BEC8-C38A88014255}" srcOrd="0" destOrd="0" presId="urn:microsoft.com/office/officeart/2005/8/layout/vList5"/>
    <dgm:cxn modelId="{67647C8A-351A-43D7-9466-ABE8CA45338A}" type="presOf" srcId="{217A7326-CEE6-42FD-B773-07664234B6F2}" destId="{E6EDE384-78C6-496E-942E-5C54ACD6F211}" srcOrd="0" destOrd="0" presId="urn:microsoft.com/office/officeart/2005/8/layout/vList5"/>
    <dgm:cxn modelId="{1E209739-BD5E-41BA-82B5-B0E0C1A08AB2}" type="presOf" srcId="{32F0CFCA-FA1E-4A80-8679-82BF9F0381F4}" destId="{7EF6DF01-238A-4A50-914C-BFB820A46702}" srcOrd="0" destOrd="0" presId="urn:microsoft.com/office/officeart/2005/8/layout/vList5"/>
    <dgm:cxn modelId="{D0D8245D-6A53-4EB3-BC2D-A7FE6A6A3C0B}" type="presOf" srcId="{F9810A85-5FA0-46EB-8F83-B579861D1A88}" destId="{5DD2CFA0-6A2D-45E3-8DE4-096BBA675142}" srcOrd="0" destOrd="0" presId="urn:microsoft.com/office/officeart/2005/8/layout/vList5"/>
    <dgm:cxn modelId="{9428B570-6577-4CAE-B5EA-70A8E070EACD}" type="presOf" srcId="{BB926648-6166-4754-A432-102F2A894A0E}" destId="{6DE2B1CC-1123-43D1-A5DF-0E2DCE47DBDC}" srcOrd="0" destOrd="0" presId="urn:microsoft.com/office/officeart/2005/8/layout/vList5"/>
    <dgm:cxn modelId="{5F9521B5-7496-43A6-8521-C704C4C0A718}" srcId="{F3F93955-EB9A-4C94-8588-F886D1D82331}" destId="{CAE12888-6745-4124-A398-BB8F7181CD60}" srcOrd="0" destOrd="0" parTransId="{0B389215-E5BA-4EA0-B7C0-BFC67908E70C}" sibTransId="{4B672D10-3B08-4871-9324-1E621CA86060}"/>
    <dgm:cxn modelId="{A37F2990-7F7E-47E5-92CB-997084071017}" type="presOf" srcId="{E87013D0-CA9E-4076-9C2B-42C0DEA3FE0A}" destId="{5206ACEE-011F-494B-B8BD-B4E0D3BED87C}" srcOrd="0" destOrd="0" presId="urn:microsoft.com/office/officeart/2005/8/layout/vList5"/>
    <dgm:cxn modelId="{7251E691-457B-4315-B84D-0C01FD0CC946}" type="presParOf" srcId="{54D44BDF-83AE-404D-BEC8-C38A88014255}" destId="{DFBBEBFB-5ECF-491E-ADCB-F4A3C957169F}" srcOrd="0" destOrd="0" presId="urn:microsoft.com/office/officeart/2005/8/layout/vList5"/>
    <dgm:cxn modelId="{2C943E95-54AB-4D13-8BAF-2E00EA0C9D19}" type="presParOf" srcId="{DFBBEBFB-5ECF-491E-ADCB-F4A3C957169F}" destId="{EAAF17F1-794F-4794-B679-E80C2C2D1D58}" srcOrd="0" destOrd="0" presId="urn:microsoft.com/office/officeart/2005/8/layout/vList5"/>
    <dgm:cxn modelId="{0C195E79-8473-4254-BAAA-2CFB16A31B55}" type="presParOf" srcId="{DFBBEBFB-5ECF-491E-ADCB-F4A3C957169F}" destId="{5DD2CFA0-6A2D-45E3-8DE4-096BBA675142}" srcOrd="1" destOrd="0" presId="urn:microsoft.com/office/officeart/2005/8/layout/vList5"/>
    <dgm:cxn modelId="{B92FAF1A-6A78-42C1-99D2-4377C31B78E2}" type="presParOf" srcId="{54D44BDF-83AE-404D-BEC8-C38A88014255}" destId="{A8894633-EDBF-4BC7-8A70-DE70D8BDEC92}" srcOrd="1" destOrd="0" presId="urn:microsoft.com/office/officeart/2005/8/layout/vList5"/>
    <dgm:cxn modelId="{3566F375-0681-44B1-94FD-D08432A6217B}" type="presParOf" srcId="{54D44BDF-83AE-404D-BEC8-C38A88014255}" destId="{23C83C3B-B73F-4EDC-AEBA-71F19C206B85}" srcOrd="2" destOrd="0" presId="urn:microsoft.com/office/officeart/2005/8/layout/vList5"/>
    <dgm:cxn modelId="{5B88DFFC-4735-4252-A3A8-195C0B20EF4D}" type="presParOf" srcId="{23C83C3B-B73F-4EDC-AEBA-71F19C206B85}" destId="{6DE2B1CC-1123-43D1-A5DF-0E2DCE47DBDC}" srcOrd="0" destOrd="0" presId="urn:microsoft.com/office/officeart/2005/8/layout/vList5"/>
    <dgm:cxn modelId="{CCBBD4E5-0EDD-4C4B-A6A9-71204FD65A39}" type="presParOf" srcId="{23C83C3B-B73F-4EDC-AEBA-71F19C206B85}" destId="{04F86C07-4370-4373-BC93-30F24E3C0DA4}" srcOrd="1" destOrd="0" presId="urn:microsoft.com/office/officeart/2005/8/layout/vList5"/>
    <dgm:cxn modelId="{3F4B49A4-27E5-498B-A82D-41359A81A854}" type="presParOf" srcId="{54D44BDF-83AE-404D-BEC8-C38A88014255}" destId="{31C8011D-DFB8-4F0B-B100-7765E18E3C48}" srcOrd="3" destOrd="0" presId="urn:microsoft.com/office/officeart/2005/8/layout/vList5"/>
    <dgm:cxn modelId="{92434B83-780C-4EA0-96F1-CB5DD73F959A}" type="presParOf" srcId="{54D44BDF-83AE-404D-BEC8-C38A88014255}" destId="{3AC13B5F-07D2-42AE-8F30-AED94C3BD711}" srcOrd="4" destOrd="0" presId="urn:microsoft.com/office/officeart/2005/8/layout/vList5"/>
    <dgm:cxn modelId="{8DDC955A-8A93-4A12-A208-5534DCDAD63B}" type="presParOf" srcId="{3AC13B5F-07D2-42AE-8F30-AED94C3BD711}" destId="{E6EDE384-78C6-496E-942E-5C54ACD6F211}" srcOrd="0" destOrd="0" presId="urn:microsoft.com/office/officeart/2005/8/layout/vList5"/>
    <dgm:cxn modelId="{4501968E-15F1-4A35-93EB-62E77B65A87D}" type="presParOf" srcId="{3AC13B5F-07D2-42AE-8F30-AED94C3BD711}" destId="{85758F9A-8FDE-4314-AFD1-BE2D576582FC}" srcOrd="1" destOrd="0" presId="urn:microsoft.com/office/officeart/2005/8/layout/vList5"/>
    <dgm:cxn modelId="{113CF83B-B99C-42BD-A8FB-9E2FB03B7050}" type="presParOf" srcId="{54D44BDF-83AE-404D-BEC8-C38A88014255}" destId="{F4588845-9957-4D13-83CD-A355F26EBF79}" srcOrd="5" destOrd="0" presId="urn:microsoft.com/office/officeart/2005/8/layout/vList5"/>
    <dgm:cxn modelId="{CCA2FFBE-FF69-4553-AD9F-03D712A01CE6}" type="presParOf" srcId="{54D44BDF-83AE-404D-BEC8-C38A88014255}" destId="{C7F94AAF-CB5B-4BC3-B972-BDEA6D7D962E}" srcOrd="6" destOrd="0" presId="urn:microsoft.com/office/officeart/2005/8/layout/vList5"/>
    <dgm:cxn modelId="{7FC787FB-8D77-4012-9CE1-9E5AB2A0E158}" type="presParOf" srcId="{C7F94AAF-CB5B-4BC3-B972-BDEA6D7D962E}" destId="{5206ACEE-011F-494B-B8BD-B4E0D3BED87C}" srcOrd="0" destOrd="0" presId="urn:microsoft.com/office/officeart/2005/8/layout/vList5"/>
    <dgm:cxn modelId="{3ED86BE7-DA0B-4324-BBB6-A2B227976004}" type="presParOf" srcId="{C7F94AAF-CB5B-4BC3-B972-BDEA6D7D962E}" destId="{7EF6DF01-238A-4A50-914C-BFB820A467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62E643-6D97-47BE-B565-ECAD2C8A4613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D6D4F12-3F88-4AB9-AFD3-5E2132003B9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466A4F"/>
        </a:solidFill>
      </dgm:spPr>
      <dgm:t>
        <a:bodyPr/>
        <a:lstStyle/>
        <a:p>
          <a:pPr rtl="0"/>
          <a:r>
            <a:rPr lang="en-GB" dirty="0" smtClean="0">
              <a:sym typeface="Wingdings" panose="05000000000000000000" pitchFamily="2" charset="2"/>
            </a:rPr>
            <a:t> </a:t>
          </a:r>
          <a:r>
            <a:rPr lang="en-GB" dirty="0" smtClean="0"/>
            <a:t>Easy to implement</a:t>
          </a:r>
          <a:endParaRPr lang="en-GB" dirty="0"/>
        </a:p>
      </dgm:t>
    </dgm:pt>
    <dgm:pt modelId="{05F1BC4C-7033-4538-B257-3388EFEF4B0C}" type="parTrans" cxnId="{C7D8EF88-982F-4E5F-BDCB-9A381217E68F}">
      <dgm:prSet/>
      <dgm:spPr/>
      <dgm:t>
        <a:bodyPr/>
        <a:lstStyle/>
        <a:p>
          <a:endParaRPr lang="en-GB"/>
        </a:p>
      </dgm:t>
    </dgm:pt>
    <dgm:pt modelId="{AB85A8C3-F409-46B7-9685-BBD7F52283BF}" type="sibTrans" cxnId="{C7D8EF88-982F-4E5F-BDCB-9A381217E68F}">
      <dgm:prSet/>
      <dgm:spPr/>
      <dgm:t>
        <a:bodyPr/>
        <a:lstStyle/>
        <a:p>
          <a:endParaRPr lang="en-GB"/>
        </a:p>
      </dgm:t>
    </dgm:pt>
    <dgm:pt modelId="{C0BE6FDE-2CBE-4C8B-BB64-F88E2884BC0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466A4F"/>
        </a:solidFill>
      </dgm:spPr>
      <dgm:t>
        <a:bodyPr/>
        <a:lstStyle/>
        <a:p>
          <a:pPr rtl="0"/>
          <a:r>
            <a:rPr lang="en-GB" dirty="0" smtClean="0">
              <a:sym typeface="Wingdings" panose="05000000000000000000" pitchFamily="2" charset="2"/>
            </a:rPr>
            <a:t> </a:t>
          </a:r>
          <a:r>
            <a:rPr lang="en-GB" dirty="0" smtClean="0"/>
            <a:t>Less Overhead (No Context Switching)</a:t>
          </a:r>
          <a:endParaRPr lang="en-GB" dirty="0"/>
        </a:p>
      </dgm:t>
    </dgm:pt>
    <dgm:pt modelId="{A252F45D-A7E3-459B-A056-45EB653B8FB3}" type="parTrans" cxnId="{E8F9542D-D360-4639-8119-970F7FD2F92D}">
      <dgm:prSet/>
      <dgm:spPr/>
      <dgm:t>
        <a:bodyPr/>
        <a:lstStyle/>
        <a:p>
          <a:endParaRPr lang="en-GB"/>
        </a:p>
      </dgm:t>
    </dgm:pt>
    <dgm:pt modelId="{B261C933-6AD2-4884-97EC-19C7BE49E984}" type="sibTrans" cxnId="{E8F9542D-D360-4639-8119-970F7FD2F92D}">
      <dgm:prSet/>
      <dgm:spPr/>
      <dgm:t>
        <a:bodyPr/>
        <a:lstStyle/>
        <a:p>
          <a:endParaRPr lang="en-GB"/>
        </a:p>
      </dgm:t>
    </dgm:pt>
    <dgm:pt modelId="{6689B0B6-5856-4DAD-B632-E3890C8BF016}" type="pres">
      <dgm:prSet presAssocID="{0D62E643-6D97-47BE-B565-ECAD2C8A4613}" presName="linear" presStyleCnt="0">
        <dgm:presLayoutVars>
          <dgm:animLvl val="lvl"/>
          <dgm:resizeHandles val="exact"/>
        </dgm:presLayoutVars>
      </dgm:prSet>
      <dgm:spPr/>
    </dgm:pt>
    <dgm:pt modelId="{DF782ED6-D7E5-4A1D-ABCF-F9889464D9BB}" type="pres">
      <dgm:prSet presAssocID="{7D6D4F12-3F88-4AB9-AFD3-5E2132003B9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7EA616-AA41-4D5F-A956-0B1B3850A895}" type="pres">
      <dgm:prSet presAssocID="{AB85A8C3-F409-46B7-9685-BBD7F52283BF}" presName="spacer" presStyleCnt="0"/>
      <dgm:spPr/>
    </dgm:pt>
    <dgm:pt modelId="{09139324-D6D7-49F3-B94A-3165B81DB23A}" type="pres">
      <dgm:prSet presAssocID="{C0BE6FDE-2CBE-4C8B-BB64-F88E2884BC0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F9542D-D360-4639-8119-970F7FD2F92D}" srcId="{0D62E643-6D97-47BE-B565-ECAD2C8A4613}" destId="{C0BE6FDE-2CBE-4C8B-BB64-F88E2884BC07}" srcOrd="1" destOrd="0" parTransId="{A252F45D-A7E3-459B-A056-45EB653B8FB3}" sibTransId="{B261C933-6AD2-4884-97EC-19C7BE49E984}"/>
    <dgm:cxn modelId="{BA882E16-9854-48B3-9E8D-BBE43B99443B}" type="presOf" srcId="{7D6D4F12-3F88-4AB9-AFD3-5E2132003B97}" destId="{DF782ED6-D7E5-4A1D-ABCF-F9889464D9BB}" srcOrd="0" destOrd="0" presId="urn:microsoft.com/office/officeart/2005/8/layout/vList2"/>
    <dgm:cxn modelId="{E463164B-D591-44C6-9A09-FB402E397A1B}" type="presOf" srcId="{C0BE6FDE-2CBE-4C8B-BB64-F88E2884BC07}" destId="{09139324-D6D7-49F3-B94A-3165B81DB23A}" srcOrd="0" destOrd="0" presId="urn:microsoft.com/office/officeart/2005/8/layout/vList2"/>
    <dgm:cxn modelId="{C7D8EF88-982F-4E5F-BDCB-9A381217E68F}" srcId="{0D62E643-6D97-47BE-B565-ECAD2C8A4613}" destId="{7D6D4F12-3F88-4AB9-AFD3-5E2132003B97}" srcOrd="0" destOrd="0" parTransId="{05F1BC4C-7033-4538-B257-3388EFEF4B0C}" sibTransId="{AB85A8C3-F409-46B7-9685-BBD7F52283BF}"/>
    <dgm:cxn modelId="{E44215D6-723B-4FF3-80CE-5ACD040D5006}" type="presOf" srcId="{0D62E643-6D97-47BE-B565-ECAD2C8A4613}" destId="{6689B0B6-5856-4DAD-B632-E3890C8BF016}" srcOrd="0" destOrd="0" presId="urn:microsoft.com/office/officeart/2005/8/layout/vList2"/>
    <dgm:cxn modelId="{BE168DE6-ABF6-4362-AF78-68D31A745DAF}" type="presParOf" srcId="{6689B0B6-5856-4DAD-B632-E3890C8BF016}" destId="{DF782ED6-D7E5-4A1D-ABCF-F9889464D9BB}" srcOrd="0" destOrd="0" presId="urn:microsoft.com/office/officeart/2005/8/layout/vList2"/>
    <dgm:cxn modelId="{9C9571B4-F1C8-46E9-9D53-6DF9B2FE9879}" type="presParOf" srcId="{6689B0B6-5856-4DAD-B632-E3890C8BF016}" destId="{C57EA616-AA41-4D5F-A956-0B1B3850A895}" srcOrd="1" destOrd="0" presId="urn:microsoft.com/office/officeart/2005/8/layout/vList2"/>
    <dgm:cxn modelId="{82BF0170-6D00-440A-B671-3EF5EA36CE25}" type="presParOf" srcId="{6689B0B6-5856-4DAD-B632-E3890C8BF016}" destId="{09139324-D6D7-49F3-B94A-3165B81DB2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62E643-6D97-47BE-B565-ECAD2C8A4613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1D36DA6-1F70-46AA-A591-F54C3DCAF50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n-GB" dirty="0" smtClean="0">
              <a:sym typeface="Wingdings" panose="05000000000000000000" pitchFamily="2" charset="2"/>
            </a:rPr>
            <a:t> </a:t>
          </a:r>
          <a:r>
            <a:rPr lang="en-GB" dirty="0" smtClean="0"/>
            <a:t>Not </a:t>
          </a:r>
          <a:r>
            <a:rPr lang="en-GB" b="1" dirty="0" smtClean="0"/>
            <a:t>Optimal</a:t>
          </a:r>
          <a:endParaRPr lang="en-GB" dirty="0" smtClean="0"/>
        </a:p>
      </dgm:t>
    </dgm:pt>
    <dgm:pt modelId="{0E6A0FBC-1CF6-4906-8C77-480F357D11AC}" type="parTrans" cxnId="{45A97DD1-D1D2-4563-AE0B-BB01ABBAC605}">
      <dgm:prSet/>
      <dgm:spPr/>
      <dgm:t>
        <a:bodyPr/>
        <a:lstStyle/>
        <a:p>
          <a:endParaRPr lang="en-GB"/>
        </a:p>
      </dgm:t>
    </dgm:pt>
    <dgm:pt modelId="{ECCD9334-D031-48CF-9FE8-ACB1686CEBE2}" type="sibTrans" cxnId="{45A97DD1-D1D2-4563-AE0B-BB01ABBAC605}">
      <dgm:prSet/>
      <dgm:spPr/>
      <dgm:t>
        <a:bodyPr/>
        <a:lstStyle/>
        <a:p>
          <a:endParaRPr lang="en-GB"/>
        </a:p>
      </dgm:t>
    </dgm:pt>
    <dgm:pt modelId="{3BB16B61-CA4A-4AB7-83D7-774D513C20D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n-GB" dirty="0" smtClean="0">
              <a:sym typeface="Wingdings" panose="05000000000000000000" pitchFamily="2" charset="2"/>
            </a:rPr>
            <a:t> </a:t>
          </a:r>
          <a:r>
            <a:rPr lang="en-GB" dirty="0" smtClean="0"/>
            <a:t>May not find a </a:t>
          </a:r>
          <a:r>
            <a:rPr lang="en-GB" b="1" dirty="0" smtClean="0"/>
            <a:t>Feasible</a:t>
          </a:r>
          <a:r>
            <a:rPr lang="en-GB" dirty="0" smtClean="0"/>
            <a:t> solution!</a:t>
          </a:r>
          <a:endParaRPr lang="en-GB" dirty="0" smtClean="0"/>
        </a:p>
      </dgm:t>
    </dgm:pt>
    <dgm:pt modelId="{6567033F-3373-4B0E-9739-D84131259202}" type="parTrans" cxnId="{EC856F6B-99FD-4F1D-85B9-9BCF163FDD74}">
      <dgm:prSet/>
      <dgm:spPr/>
      <dgm:t>
        <a:bodyPr/>
        <a:lstStyle/>
        <a:p>
          <a:endParaRPr lang="en-GB"/>
        </a:p>
      </dgm:t>
    </dgm:pt>
    <dgm:pt modelId="{DD427651-83F0-4929-88B0-47448A6ECF3D}" type="sibTrans" cxnId="{EC856F6B-99FD-4F1D-85B9-9BCF163FDD74}">
      <dgm:prSet/>
      <dgm:spPr/>
      <dgm:t>
        <a:bodyPr/>
        <a:lstStyle/>
        <a:p>
          <a:endParaRPr lang="en-GB"/>
        </a:p>
      </dgm:t>
    </dgm:pt>
    <dgm:pt modelId="{6689B0B6-5856-4DAD-B632-E3890C8BF016}" type="pres">
      <dgm:prSet presAssocID="{0D62E643-6D97-47BE-B565-ECAD2C8A4613}" presName="linear" presStyleCnt="0">
        <dgm:presLayoutVars>
          <dgm:animLvl val="lvl"/>
          <dgm:resizeHandles val="exact"/>
        </dgm:presLayoutVars>
      </dgm:prSet>
      <dgm:spPr/>
    </dgm:pt>
    <dgm:pt modelId="{010F0C78-2474-4D9B-89A7-56A2723B64A4}" type="pres">
      <dgm:prSet presAssocID="{91D36DA6-1F70-46AA-A591-F54C3DCAF5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FF3585-CC84-4F79-9D56-E0B109CAAD13}" type="pres">
      <dgm:prSet presAssocID="{ECCD9334-D031-48CF-9FE8-ACB1686CEBE2}" presName="spacer" presStyleCnt="0"/>
      <dgm:spPr/>
    </dgm:pt>
    <dgm:pt modelId="{0DE5CD19-2306-4CB1-88B8-C30DDB998616}" type="pres">
      <dgm:prSet presAssocID="{3BB16B61-CA4A-4AB7-83D7-774D513C20D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C08357-6B09-4293-B70E-E7F6D873C4E4}" type="presOf" srcId="{91D36DA6-1F70-46AA-A591-F54C3DCAF50D}" destId="{010F0C78-2474-4D9B-89A7-56A2723B64A4}" srcOrd="0" destOrd="0" presId="urn:microsoft.com/office/officeart/2005/8/layout/vList2"/>
    <dgm:cxn modelId="{99412146-0C26-4B0A-8F21-1661112569D2}" type="presOf" srcId="{0D62E643-6D97-47BE-B565-ECAD2C8A4613}" destId="{6689B0B6-5856-4DAD-B632-E3890C8BF016}" srcOrd="0" destOrd="0" presId="urn:microsoft.com/office/officeart/2005/8/layout/vList2"/>
    <dgm:cxn modelId="{45A97DD1-D1D2-4563-AE0B-BB01ABBAC605}" srcId="{0D62E643-6D97-47BE-B565-ECAD2C8A4613}" destId="{91D36DA6-1F70-46AA-A591-F54C3DCAF50D}" srcOrd="0" destOrd="0" parTransId="{0E6A0FBC-1CF6-4906-8C77-480F357D11AC}" sibTransId="{ECCD9334-D031-48CF-9FE8-ACB1686CEBE2}"/>
    <dgm:cxn modelId="{EC856F6B-99FD-4F1D-85B9-9BCF163FDD74}" srcId="{0D62E643-6D97-47BE-B565-ECAD2C8A4613}" destId="{3BB16B61-CA4A-4AB7-83D7-774D513C20D4}" srcOrd="1" destOrd="0" parTransId="{6567033F-3373-4B0E-9739-D84131259202}" sibTransId="{DD427651-83F0-4929-88B0-47448A6ECF3D}"/>
    <dgm:cxn modelId="{E307DC58-43EF-4CF4-91A8-DAC65E09FA4A}" type="presOf" srcId="{3BB16B61-CA4A-4AB7-83D7-774D513C20D4}" destId="{0DE5CD19-2306-4CB1-88B8-C30DDB998616}" srcOrd="0" destOrd="0" presId="urn:microsoft.com/office/officeart/2005/8/layout/vList2"/>
    <dgm:cxn modelId="{2F91D596-87D4-4654-8106-F50303DF7D98}" type="presParOf" srcId="{6689B0B6-5856-4DAD-B632-E3890C8BF016}" destId="{010F0C78-2474-4D9B-89A7-56A2723B64A4}" srcOrd="0" destOrd="0" presId="urn:microsoft.com/office/officeart/2005/8/layout/vList2"/>
    <dgm:cxn modelId="{378B4782-9ACB-4264-848B-70E4B76FA72B}" type="presParOf" srcId="{6689B0B6-5856-4DAD-B632-E3890C8BF016}" destId="{5AFF3585-CC84-4F79-9D56-E0B109CAAD13}" srcOrd="1" destOrd="0" presId="urn:microsoft.com/office/officeart/2005/8/layout/vList2"/>
    <dgm:cxn modelId="{5EC83968-47C4-4696-A301-6247A92C0AB3}" type="presParOf" srcId="{6689B0B6-5856-4DAD-B632-E3890C8BF016}" destId="{0DE5CD19-2306-4CB1-88B8-C30DDB9986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16E612-AE90-4B71-887B-FFF30BEB7210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D1834A4-180A-4969-933E-9EAB8AE32D92}">
      <dgm:prSet/>
      <dgm:spPr/>
      <dgm:t>
        <a:bodyPr/>
        <a:lstStyle/>
        <a:p>
          <a:pPr rtl="0"/>
          <a:r>
            <a:rPr lang="en-GB" b="1" dirty="0" smtClean="0"/>
            <a:t>Complete Search</a:t>
          </a:r>
          <a:r>
            <a:rPr lang="en-GB" dirty="0" smtClean="0"/>
            <a:t> to Find Optimal Solution</a:t>
          </a:r>
          <a:endParaRPr lang="en-GB" dirty="0"/>
        </a:p>
      </dgm:t>
    </dgm:pt>
    <dgm:pt modelId="{466FA3C0-7561-498C-AFEC-A4209DEAAF1B}" type="parTrans" cxnId="{9351B1DE-166E-4333-AD39-FFA99B2BD14E}">
      <dgm:prSet/>
      <dgm:spPr/>
      <dgm:t>
        <a:bodyPr/>
        <a:lstStyle/>
        <a:p>
          <a:endParaRPr lang="en-GB"/>
        </a:p>
      </dgm:t>
    </dgm:pt>
    <dgm:pt modelId="{AFB01DF9-86EA-45EC-B456-508365737995}" type="sibTrans" cxnId="{9351B1DE-166E-4333-AD39-FFA99B2BD14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21753CB9-D084-4C67-9E62-E3871ED18785}">
          <dgm:prSet/>
          <dgm:spPr/>
          <dgm:t>
            <a:bodyPr/>
            <a:lstStyle/>
            <a:p>
              <a:pPr rtl="0"/>
              <a14:m>
                <m:oMath xmlns:m="http://schemas.openxmlformats.org/officeDocument/2006/math">
                  <m:r>
                    <a:rPr lang="en-GB" b="1" i="1" smtClean="0"/>
                    <m:t>𝓝𝓟</m:t>
                  </m:r>
                  <m:r>
                    <a:rPr lang="en-GB" b="1" i="1" smtClean="0"/>
                    <m:t>–</m:t>
                  </m:r>
                  <m:r>
                    <a:rPr lang="en-GB" b="1"/>
                    <m:t>𝐡𝐚𝐫𝐝</m:t>
                  </m:r>
                </m:oMath>
              </a14:m>
              <a:r>
                <a:rPr lang="en-GB" b="1" dirty="0"/>
                <a:t> </a:t>
              </a:r>
              <a:r>
                <a:rPr lang="en-GB" dirty="0" smtClean="0"/>
                <a:t>problem</a:t>
              </a:r>
              <a:endParaRPr lang="en-GB" dirty="0"/>
            </a:p>
          </dgm:t>
        </dgm:pt>
      </mc:Choice>
      <mc:Fallback>
        <dgm:pt modelId="{21753CB9-D084-4C67-9E62-E3871ED18785}">
          <dgm:prSet/>
          <dgm:spPr/>
          <dgm:t>
            <a:bodyPr/>
            <a:lstStyle/>
            <a:p>
              <a:pPr rtl="0"/>
              <a:r>
                <a:rPr lang="en-GB" b="1" i="0" smtClean="0"/>
                <a:t>𝓝𝓟–</a:t>
              </a:r>
              <a:r>
                <a:rPr lang="en-GB" b="1" i="0"/>
                <a:t>𝐡𝐚𝐫𝐝</a:t>
              </a:r>
              <a:r>
                <a:rPr lang="en-GB" b="1" dirty="0"/>
                <a:t> </a:t>
              </a:r>
              <a:r>
                <a:rPr lang="en-GB" dirty="0" smtClean="0"/>
                <a:t>problem</a:t>
              </a:r>
              <a:endParaRPr lang="en-GB" dirty="0"/>
            </a:p>
          </dgm:t>
        </dgm:pt>
      </mc:Fallback>
    </mc:AlternateContent>
    <dgm:pt modelId="{152B985F-DA58-41CA-96C0-BBAC9118F60E}" type="parTrans" cxnId="{8412BE8E-B8BD-4FE1-9E89-141EE8514DB8}">
      <dgm:prSet/>
      <dgm:spPr/>
      <dgm:t>
        <a:bodyPr/>
        <a:lstStyle/>
        <a:p>
          <a:endParaRPr lang="en-GB"/>
        </a:p>
      </dgm:t>
    </dgm:pt>
    <dgm:pt modelId="{B377FEE8-A087-4800-9AB2-3471C450F38E}" type="sibTrans" cxnId="{8412BE8E-B8BD-4FE1-9E89-141EE8514DB8}">
      <dgm:prSet/>
      <dgm:spPr/>
      <dgm:t>
        <a:bodyPr/>
        <a:lstStyle/>
        <a:p>
          <a:endParaRPr lang="en-GB"/>
        </a:p>
      </dgm:t>
    </dgm:pt>
    <dgm:pt modelId="{1EB3AFE7-025B-4873-8998-4D1C776A8E47}">
      <dgm:prSet/>
      <dgm:spPr/>
      <dgm:t>
        <a:bodyPr/>
        <a:lstStyle/>
        <a:p>
          <a:pPr rtl="0"/>
          <a:r>
            <a:rPr lang="en-GB" sz="1900" dirty="0" smtClean="0"/>
            <a:t>Find Feasible Solutions:</a:t>
          </a:r>
          <a:endParaRPr lang="en-GB" sz="1900" dirty="0"/>
        </a:p>
      </dgm:t>
    </dgm:pt>
    <dgm:pt modelId="{A569BB14-3A4C-426D-94DB-22E186F421E0}" type="parTrans" cxnId="{EE9EACE7-895B-4DD6-98E1-A3BE7C934580}">
      <dgm:prSet/>
      <dgm:spPr/>
      <dgm:t>
        <a:bodyPr/>
        <a:lstStyle/>
        <a:p>
          <a:endParaRPr lang="en-GB"/>
        </a:p>
      </dgm:t>
    </dgm:pt>
    <dgm:pt modelId="{854AF9ED-CAC1-46E7-9FD8-82DCBE181E7B}" type="sibTrans" cxnId="{EE9EACE7-895B-4DD6-98E1-A3BE7C934580}">
      <dgm:prSet/>
      <dgm:spPr/>
      <dgm:t>
        <a:bodyPr/>
        <a:lstStyle/>
        <a:p>
          <a:endParaRPr lang="en-GB"/>
        </a:p>
      </dgm:t>
    </dgm:pt>
    <dgm:pt modelId="{78B049DB-C0F5-4D51-A829-ADDDCD3579B4}">
      <dgm:prSet/>
      <dgm:spPr/>
      <dgm:t>
        <a:bodyPr/>
        <a:lstStyle/>
        <a:p>
          <a:pPr rtl="0"/>
          <a:r>
            <a:rPr lang="en-GB" sz="1900" dirty="0" smtClean="0"/>
            <a:t>Find lowest value:</a:t>
          </a:r>
          <a:endParaRPr lang="en-GB" sz="1900" dirty="0"/>
        </a:p>
      </dgm:t>
    </dgm:pt>
    <dgm:pt modelId="{B44DEB45-B92B-4167-9930-BB6ECBEDC8E7}" type="parTrans" cxnId="{C4404DE9-5C5C-4941-9143-462BA832568D}">
      <dgm:prSet/>
      <dgm:spPr/>
      <dgm:t>
        <a:bodyPr/>
        <a:lstStyle/>
        <a:p>
          <a:endParaRPr lang="en-GB"/>
        </a:p>
      </dgm:t>
    </dgm:pt>
    <dgm:pt modelId="{9A82C58A-F066-4CC2-A191-13F764C5B058}" type="sibTrans" cxnId="{C4404DE9-5C5C-4941-9143-462BA832568D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D5DCFF2A-AF52-4DB7-B7C0-F487A3BB38D7}">
          <dgm:prSet custT="1"/>
          <dgm:spPr/>
          <dgm:t>
            <a:bodyPr/>
            <a:lstStyle/>
            <a:p>
              <a:pPr rtl="0"/>
              <a:r>
                <a:rPr lang="en-GB" sz="1600" dirty="0" smtClean="0"/>
                <a:t>Calculate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6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e>
                    <m:sub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</m:sub>
                  </m:sSub>
                </m:oMath>
              </a14:m>
              <a:r>
                <a:rPr lang="en-GB" sz="1600" dirty="0" smtClean="0"/>
                <a:t> for </a:t>
              </a:r>
              <a:r>
                <a:rPr lang="en-GB" sz="1600" i="1" dirty="0" smtClean="0"/>
                <a:t>every permutation</a:t>
              </a:r>
              <a:r>
                <a:rPr lang="en-GB" sz="1600" dirty="0" smtClean="0"/>
                <a:t> of tasks.</a:t>
              </a:r>
              <a:endParaRPr lang="en-GB" sz="1600" dirty="0"/>
            </a:p>
          </dgm:t>
        </dgm:pt>
      </mc:Choice>
      <mc:Fallback>
        <dgm:pt modelId="{D5DCFF2A-AF52-4DB7-B7C0-F487A3BB38D7}">
          <dgm:prSet custT="1"/>
          <dgm:spPr/>
          <dgm:t>
            <a:bodyPr/>
            <a:lstStyle/>
            <a:p>
              <a:pPr rtl="0"/>
              <a:r>
                <a:rPr lang="en-GB" sz="1600" dirty="0" smtClean="0"/>
                <a:t>Calculate </a:t>
              </a:r>
              <a:r>
                <a:rPr lang="en-GB" sz="1600" b="0" i="0" dirty="0" smtClean="0">
                  <a:latin typeface="Cambria Math" panose="02040503050406030204" pitchFamily="18" charset="0"/>
                </a:rPr>
                <a:t>𝐶_𝑚𝑎𝑥</a:t>
              </a:r>
              <a:r>
                <a:rPr lang="en-GB" sz="1600" dirty="0" smtClean="0"/>
                <a:t> for </a:t>
              </a:r>
              <a:r>
                <a:rPr lang="en-GB" sz="1600" i="1" dirty="0" smtClean="0"/>
                <a:t>every permutation</a:t>
              </a:r>
              <a:r>
                <a:rPr lang="en-GB" sz="1600" dirty="0" smtClean="0"/>
                <a:t> of tasks.</a:t>
              </a:r>
              <a:endParaRPr lang="en-GB" sz="1600" dirty="0"/>
            </a:p>
          </dgm:t>
        </dgm:pt>
      </mc:Fallback>
    </mc:AlternateContent>
    <dgm:pt modelId="{AB7575B1-F395-4BB3-988D-E669EAFE7820}" type="parTrans" cxnId="{C5364D4F-C257-4873-AC60-8CC76AB80BA7}">
      <dgm:prSet/>
      <dgm:spPr/>
      <dgm:t>
        <a:bodyPr/>
        <a:lstStyle/>
        <a:p>
          <a:endParaRPr lang="en-GB"/>
        </a:p>
      </dgm:t>
    </dgm:pt>
    <dgm:pt modelId="{747CD5CB-661F-4BA8-A330-E5B2FCCA4499}" type="sibTrans" cxnId="{C5364D4F-C257-4873-AC60-8CC76AB80BA7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38A7D404-0952-40B5-B911-88C851B0E158}">
          <dgm:prSet/>
          <dgm:spPr/>
          <dgm:t>
            <a:bodyPr/>
            <a:lstStyle/>
            <a:p>
              <a:pPr rtl="0"/>
              <a:r>
                <a:rPr lang="en-GB" sz="1900" dirty="0" smtClean="0"/>
                <a:t>Select Schedule with Minimal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9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9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e>
                    <m:sub>
                      <m:r>
                        <a:rPr lang="en-GB" sz="1900" b="0" i="1" dirty="0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GB" sz="19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sub>
                  </m:sSub>
                </m:oMath>
              </a14:m>
              <a:endParaRPr lang="en-GB" sz="1900" dirty="0"/>
            </a:p>
          </dgm:t>
        </dgm:pt>
      </mc:Choice>
      <mc:Fallback>
        <dgm:pt modelId="{38A7D404-0952-40B5-B911-88C851B0E158}">
          <dgm:prSet/>
          <dgm:spPr/>
          <dgm:t>
            <a:bodyPr/>
            <a:lstStyle/>
            <a:p>
              <a:pPr rtl="0"/>
              <a:r>
                <a:rPr lang="en-GB" sz="1900" dirty="0" smtClean="0"/>
                <a:t>Select Schedule with Minimal </a:t>
              </a:r>
              <a:r>
                <a:rPr lang="en-GB" sz="1900" b="0" i="0" dirty="0" smtClean="0">
                  <a:latin typeface="Cambria Math" panose="02040503050406030204" pitchFamily="18" charset="0"/>
                </a:rPr>
                <a:t>𝐶</a:t>
              </a:r>
              <a:r>
                <a:rPr lang="en-GB" sz="1900" b="0" i="0" dirty="0" smtClean="0">
                  <a:latin typeface="Cambria Math" panose="02040503050406030204" pitchFamily="18" charset="0"/>
                </a:rPr>
                <a:t>_</a:t>
              </a:r>
              <a:r>
                <a:rPr lang="en-GB" sz="1900" b="0" i="0" dirty="0" smtClean="0">
                  <a:latin typeface="Cambria Math" panose="02040503050406030204" pitchFamily="18" charset="0"/>
                </a:rPr>
                <a:t>𝑚𝑎</a:t>
              </a:r>
              <a:r>
                <a:rPr lang="en-GB" sz="1900" b="0" i="0" dirty="0" smtClean="0">
                  <a:latin typeface="Cambria Math" panose="02040503050406030204" pitchFamily="18" charset="0"/>
                </a:rPr>
                <a:t>𝑥</a:t>
              </a:r>
              <a:endParaRPr lang="en-GB" sz="1900" dirty="0"/>
            </a:p>
          </dgm:t>
        </dgm:pt>
      </mc:Fallback>
    </mc:AlternateContent>
    <dgm:pt modelId="{5EBD94C2-5A9E-4F48-BBE2-6ED402D6208E}" type="parTrans" cxnId="{1F655D79-6F0D-4EA4-B97C-D09BCCD06132}">
      <dgm:prSet/>
      <dgm:spPr/>
      <dgm:t>
        <a:bodyPr/>
        <a:lstStyle/>
        <a:p>
          <a:endParaRPr lang="en-GB"/>
        </a:p>
      </dgm:t>
    </dgm:pt>
    <dgm:pt modelId="{E6FF6C01-2D7E-4E8D-B01E-A4546065DC61}" type="sibTrans" cxnId="{1F655D79-6F0D-4EA4-B97C-D09BCCD06132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66683752-14B4-44A3-97A9-C3CDBA5D466E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GB" dirty="0"/>
            </a:p>
          </dgm:t>
        </dgm:pt>
      </mc:Choice>
      <mc:Fallback>
        <dgm:pt modelId="{66683752-14B4-44A3-97A9-C3CDBA5D466E}">
          <dgm:prSet/>
          <dgm:spPr/>
          <dgm:t>
            <a:bodyPr/>
            <a:lstStyle/>
            <a:p>
              <a:pPr rtl="0"/>
              <a:r>
                <a:rPr lang="en-GB" b="1" i="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𝚶</a:t>
              </a:r>
              <a:r>
                <a:rPr lang="en-GB" b="1" i="0" dirty="0" smtClean="0">
                  <a:latin typeface="Cambria Math" panose="02040503050406030204" pitchFamily="18" charset="0"/>
                </a:rPr>
                <a:t>(</a:t>
              </a:r>
              <a:r>
                <a:rPr lang="en-GB" b="1" i="0" dirty="0" err="1" smtClean="0">
                  <a:latin typeface="Cambria Math" panose="02040503050406030204" pitchFamily="18" charset="0"/>
                </a:rPr>
                <a:t>𝒏</a:t>
              </a:r>
              <a:r>
                <a:rPr lang="en-GB" b="1" i="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∙</a:t>
              </a:r>
              <a:r>
                <a:rPr lang="en-GB" b="1" i="0" dirty="0" err="1" smtClean="0">
                  <a:latin typeface="Cambria Math" panose="02040503050406030204" pitchFamily="18" charset="0"/>
                </a:rPr>
                <a:t>𝒏</a:t>
              </a:r>
              <a:r>
                <a:rPr lang="en-GB" b="1" i="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!</a:t>
              </a:r>
              <a:r>
                <a:rPr lang="en-GB" b="1" i="0" dirty="0" smtClean="0">
                  <a:latin typeface="Cambria Math" panose="02040503050406030204" pitchFamily="18" charset="0"/>
                </a:rPr>
                <a:t>)</a:t>
              </a:r>
              <a:endParaRPr lang="en-GB" dirty="0"/>
            </a:p>
          </dgm:t>
        </dgm:pt>
      </mc:Fallback>
    </mc:AlternateContent>
    <dgm:pt modelId="{702AF9F8-90D3-418A-A1E3-CE3DBEB19E55}" type="sibTrans" cxnId="{998C6F8B-0619-4BF0-AEC4-AEF602423325}">
      <dgm:prSet/>
      <dgm:spPr/>
      <dgm:t>
        <a:bodyPr/>
        <a:lstStyle/>
        <a:p>
          <a:endParaRPr lang="en-GB"/>
        </a:p>
      </dgm:t>
    </dgm:pt>
    <dgm:pt modelId="{8FE85691-416F-4C08-8418-FB436E8D7B48}" type="parTrans" cxnId="{998C6F8B-0619-4BF0-AEC4-AEF602423325}">
      <dgm:prSet/>
      <dgm:spPr/>
      <dgm:t>
        <a:bodyPr/>
        <a:lstStyle/>
        <a:p>
          <a:endParaRPr lang="en-GB"/>
        </a:p>
      </dgm:t>
    </dgm:pt>
    <dgm:pt modelId="{36A636FF-59A1-4E4A-AA29-0C6476FEFF3A}">
      <dgm:prSet/>
      <dgm:spPr/>
      <dgm:t>
        <a:bodyPr/>
        <a:lstStyle/>
        <a:p>
          <a:pPr rtl="0"/>
          <a:r>
            <a:rPr lang="en-GB" dirty="0" smtClean="0"/>
            <a:t>Complexity Theory</a:t>
          </a:r>
          <a:endParaRPr lang="en-GB" dirty="0"/>
        </a:p>
      </dgm:t>
    </dgm:pt>
    <dgm:pt modelId="{F3DEDBC3-EF21-4CA5-BCBF-C3C9EB3CB7F9}" type="sibTrans" cxnId="{FEA508A3-3416-4A01-B681-96FCDFE760B2}">
      <dgm:prSet/>
      <dgm:spPr/>
      <dgm:t>
        <a:bodyPr/>
        <a:lstStyle/>
        <a:p>
          <a:endParaRPr lang="en-GB"/>
        </a:p>
      </dgm:t>
    </dgm:pt>
    <dgm:pt modelId="{C5516B80-7C68-4116-BD59-8D151979D0D1}" type="parTrans" cxnId="{FEA508A3-3416-4A01-B681-96FCDFE760B2}">
      <dgm:prSet/>
      <dgm:spPr/>
      <dgm:t>
        <a:bodyPr/>
        <a:lstStyle/>
        <a:p>
          <a:endParaRPr lang="en-GB"/>
        </a:p>
      </dgm:t>
    </dgm:pt>
    <dgm:pt modelId="{B4AA886E-9BAE-4AAE-8DDB-47744B2EA423}">
      <dgm:prSet/>
      <dgm:spPr/>
      <dgm:t>
        <a:bodyPr/>
        <a:lstStyle/>
        <a:p>
          <a:pPr rtl="0"/>
          <a:r>
            <a:rPr lang="en-GB" dirty="0" smtClean="0"/>
            <a:t>Intractable as </a:t>
          </a:r>
          <a:r>
            <a:rPr lang="en-GB" i="1" dirty="0" smtClean="0"/>
            <a:t>n</a:t>
          </a:r>
          <a:r>
            <a:rPr lang="en-GB" dirty="0" smtClean="0"/>
            <a:t> increases</a:t>
          </a:r>
          <a:endParaRPr lang="en-GB" dirty="0"/>
        </a:p>
      </dgm:t>
    </dgm:pt>
    <dgm:pt modelId="{6EE027C3-EC1C-497E-8B7E-CB3162F1F420}" type="parTrans" cxnId="{1A24183D-FD3B-4E5B-9635-52EE6FF16B44}">
      <dgm:prSet/>
      <dgm:spPr/>
      <dgm:t>
        <a:bodyPr/>
        <a:lstStyle/>
        <a:p>
          <a:endParaRPr lang="en-GB"/>
        </a:p>
      </dgm:t>
    </dgm:pt>
    <dgm:pt modelId="{7C103E5C-210F-4AAC-8633-0E54DCE87206}" type="sibTrans" cxnId="{1A24183D-FD3B-4E5B-9635-52EE6FF16B44}">
      <dgm:prSet/>
      <dgm:spPr/>
      <dgm:t>
        <a:bodyPr/>
        <a:lstStyle/>
        <a:p>
          <a:endParaRPr lang="en-GB"/>
        </a:p>
      </dgm:t>
    </dgm:pt>
    <dgm:pt modelId="{212AA289-E99A-4E45-8A38-B251A47AA77F}" type="pres">
      <dgm:prSet presAssocID="{F416E612-AE90-4B71-887B-FFF30BEB7210}" presName="Name0" presStyleCnt="0">
        <dgm:presLayoutVars>
          <dgm:dir/>
          <dgm:animLvl val="lvl"/>
          <dgm:resizeHandles val="exact"/>
        </dgm:presLayoutVars>
      </dgm:prSet>
      <dgm:spPr/>
    </dgm:pt>
    <dgm:pt modelId="{B74BA8DC-BDFA-4824-8D98-A9A8F74983B8}" type="pres">
      <dgm:prSet presAssocID="{9D1834A4-180A-4969-933E-9EAB8AE32D92}" presName="linNode" presStyleCnt="0"/>
      <dgm:spPr/>
    </dgm:pt>
    <dgm:pt modelId="{498CBC58-4A6C-4E5B-999A-414D6418B59F}" type="pres">
      <dgm:prSet presAssocID="{9D1834A4-180A-4969-933E-9EAB8AE32D92}" presName="parentText" presStyleLbl="node1" presStyleIdx="0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2EAB10-6E53-4598-8384-158A324805E8}" type="pres">
      <dgm:prSet presAssocID="{9D1834A4-180A-4969-933E-9EAB8AE32D92}" presName="descendantText" presStyleLbl="alignAccFollowNode1" presStyleIdx="0" presStyleCnt="2" custScaleX="2802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8D72B3-3A82-482F-B057-154F7E324600}" type="pres">
      <dgm:prSet presAssocID="{AFB01DF9-86EA-45EC-B456-508365737995}" presName="sp" presStyleCnt="0"/>
      <dgm:spPr/>
    </dgm:pt>
    <dgm:pt modelId="{140A4457-8A34-4683-BC15-E04E7B0E4583}" type="pres">
      <dgm:prSet presAssocID="{21753CB9-D084-4C67-9E62-E3871ED18785}" presName="linNode" presStyleCnt="0"/>
      <dgm:spPr/>
    </dgm:pt>
    <dgm:pt modelId="{ABFB340F-6607-4917-B439-FA79BA945FFA}" type="pres">
      <dgm:prSet presAssocID="{21753CB9-D084-4C67-9E62-E3871ED1878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A43788-E0C4-4A07-B2CC-77E0902DE84D}" type="pres">
      <dgm:prSet presAssocID="{21753CB9-D084-4C67-9E62-E3871ED1878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351B1DE-166E-4333-AD39-FFA99B2BD14E}" srcId="{F416E612-AE90-4B71-887B-FFF30BEB7210}" destId="{9D1834A4-180A-4969-933E-9EAB8AE32D92}" srcOrd="0" destOrd="0" parTransId="{466FA3C0-7561-498C-AFEC-A4209DEAAF1B}" sibTransId="{AFB01DF9-86EA-45EC-B456-508365737995}"/>
    <dgm:cxn modelId="{DC17771D-F2C9-439A-A4A3-3AC51303F6EB}" type="presOf" srcId="{1EB3AFE7-025B-4873-8998-4D1C776A8E47}" destId="{A02EAB10-6E53-4598-8384-158A324805E8}" srcOrd="0" destOrd="0" presId="urn:microsoft.com/office/officeart/2005/8/layout/vList5"/>
    <dgm:cxn modelId="{47457A13-602A-43DA-A536-20550B4425A9}" type="presOf" srcId="{38A7D404-0952-40B5-B911-88C851B0E158}" destId="{A02EAB10-6E53-4598-8384-158A324805E8}" srcOrd="0" destOrd="3" presId="urn:microsoft.com/office/officeart/2005/8/layout/vList5"/>
    <dgm:cxn modelId="{2AC95B07-DECB-4E20-B2D5-35441A14AC23}" type="presOf" srcId="{9D1834A4-180A-4969-933E-9EAB8AE32D92}" destId="{498CBC58-4A6C-4E5B-999A-414D6418B59F}" srcOrd="0" destOrd="0" presId="urn:microsoft.com/office/officeart/2005/8/layout/vList5"/>
    <dgm:cxn modelId="{28E7788F-DAFC-47B0-A7C9-97486340E05B}" type="presOf" srcId="{36A636FF-59A1-4E4A-AA29-0C6476FEFF3A}" destId="{E8A43788-E0C4-4A07-B2CC-77E0902DE84D}" srcOrd="0" destOrd="0" presId="urn:microsoft.com/office/officeart/2005/8/layout/vList5"/>
    <dgm:cxn modelId="{C4404DE9-5C5C-4941-9143-462BA832568D}" srcId="{9D1834A4-180A-4969-933E-9EAB8AE32D92}" destId="{78B049DB-C0F5-4D51-A829-ADDDCD3579B4}" srcOrd="1" destOrd="0" parTransId="{B44DEB45-B92B-4167-9930-BB6ECBEDC8E7}" sibTransId="{9A82C58A-F066-4CC2-A191-13F764C5B058}"/>
    <dgm:cxn modelId="{1F655D79-6F0D-4EA4-B97C-D09BCCD06132}" srcId="{78B049DB-C0F5-4D51-A829-ADDDCD3579B4}" destId="{38A7D404-0952-40B5-B911-88C851B0E158}" srcOrd="0" destOrd="0" parTransId="{5EBD94C2-5A9E-4F48-BBE2-6ED402D6208E}" sibTransId="{E6FF6C01-2D7E-4E8D-B01E-A4546065DC61}"/>
    <dgm:cxn modelId="{1A24183D-FD3B-4E5B-9635-52EE6FF16B44}" srcId="{21753CB9-D084-4C67-9E62-E3871ED18785}" destId="{B4AA886E-9BAE-4AAE-8DDB-47744B2EA423}" srcOrd="2" destOrd="0" parTransId="{6EE027C3-EC1C-497E-8B7E-CB3162F1F420}" sibTransId="{7C103E5C-210F-4AAC-8633-0E54DCE87206}"/>
    <dgm:cxn modelId="{19358FB1-E1BD-43B3-8276-716306BC91E3}" type="presOf" srcId="{66683752-14B4-44A3-97A9-C3CDBA5D466E}" destId="{E8A43788-E0C4-4A07-B2CC-77E0902DE84D}" srcOrd="0" destOrd="1" presId="urn:microsoft.com/office/officeart/2005/8/layout/vList5"/>
    <dgm:cxn modelId="{E12E7574-656C-4DBF-AA55-9EDDEE83DF69}" type="presOf" srcId="{78B049DB-C0F5-4D51-A829-ADDDCD3579B4}" destId="{A02EAB10-6E53-4598-8384-158A324805E8}" srcOrd="0" destOrd="2" presId="urn:microsoft.com/office/officeart/2005/8/layout/vList5"/>
    <dgm:cxn modelId="{E39D318E-D6D0-4B5B-A00C-2692EDA6EE48}" type="presOf" srcId="{B4AA886E-9BAE-4AAE-8DDB-47744B2EA423}" destId="{E8A43788-E0C4-4A07-B2CC-77E0902DE84D}" srcOrd="0" destOrd="2" presId="urn:microsoft.com/office/officeart/2005/8/layout/vList5"/>
    <dgm:cxn modelId="{BDE1E584-A967-4F62-97A6-6A638EF9722E}" type="presOf" srcId="{21753CB9-D084-4C67-9E62-E3871ED18785}" destId="{ABFB340F-6607-4917-B439-FA79BA945FFA}" srcOrd="0" destOrd="0" presId="urn:microsoft.com/office/officeart/2005/8/layout/vList5"/>
    <dgm:cxn modelId="{EE9EACE7-895B-4DD6-98E1-A3BE7C934580}" srcId="{9D1834A4-180A-4969-933E-9EAB8AE32D92}" destId="{1EB3AFE7-025B-4873-8998-4D1C776A8E47}" srcOrd="0" destOrd="0" parTransId="{A569BB14-3A4C-426D-94DB-22E186F421E0}" sibTransId="{854AF9ED-CAC1-46E7-9FD8-82DCBE181E7B}"/>
    <dgm:cxn modelId="{56B93A9D-3271-41C7-B915-EF5968444BCB}" type="presOf" srcId="{F416E612-AE90-4B71-887B-FFF30BEB7210}" destId="{212AA289-E99A-4E45-8A38-B251A47AA77F}" srcOrd="0" destOrd="0" presId="urn:microsoft.com/office/officeart/2005/8/layout/vList5"/>
    <dgm:cxn modelId="{C5364D4F-C257-4873-AC60-8CC76AB80BA7}" srcId="{1EB3AFE7-025B-4873-8998-4D1C776A8E47}" destId="{D5DCFF2A-AF52-4DB7-B7C0-F487A3BB38D7}" srcOrd="0" destOrd="0" parTransId="{AB7575B1-F395-4BB3-988D-E669EAFE7820}" sibTransId="{747CD5CB-661F-4BA8-A330-E5B2FCCA4499}"/>
    <dgm:cxn modelId="{FEA508A3-3416-4A01-B681-96FCDFE760B2}" srcId="{21753CB9-D084-4C67-9E62-E3871ED18785}" destId="{36A636FF-59A1-4E4A-AA29-0C6476FEFF3A}" srcOrd="0" destOrd="0" parTransId="{C5516B80-7C68-4116-BD59-8D151979D0D1}" sibTransId="{F3DEDBC3-EF21-4CA5-BCBF-C3C9EB3CB7F9}"/>
    <dgm:cxn modelId="{3B7BEAFD-E304-4418-8601-1FA4E234F9AB}" type="presOf" srcId="{D5DCFF2A-AF52-4DB7-B7C0-F487A3BB38D7}" destId="{A02EAB10-6E53-4598-8384-158A324805E8}" srcOrd="0" destOrd="1" presId="urn:microsoft.com/office/officeart/2005/8/layout/vList5"/>
    <dgm:cxn modelId="{998C6F8B-0619-4BF0-AEC4-AEF602423325}" srcId="{21753CB9-D084-4C67-9E62-E3871ED18785}" destId="{66683752-14B4-44A3-97A9-C3CDBA5D466E}" srcOrd="1" destOrd="0" parTransId="{8FE85691-416F-4C08-8418-FB436E8D7B48}" sibTransId="{702AF9F8-90D3-418A-A1E3-CE3DBEB19E55}"/>
    <dgm:cxn modelId="{8412BE8E-B8BD-4FE1-9E89-141EE8514DB8}" srcId="{F416E612-AE90-4B71-887B-FFF30BEB7210}" destId="{21753CB9-D084-4C67-9E62-E3871ED18785}" srcOrd="1" destOrd="0" parTransId="{152B985F-DA58-41CA-96C0-BBAC9118F60E}" sibTransId="{B377FEE8-A087-4800-9AB2-3471C450F38E}"/>
    <dgm:cxn modelId="{030ECB96-1A64-45DD-B79F-3746FB0743F9}" type="presParOf" srcId="{212AA289-E99A-4E45-8A38-B251A47AA77F}" destId="{B74BA8DC-BDFA-4824-8D98-A9A8F74983B8}" srcOrd="0" destOrd="0" presId="urn:microsoft.com/office/officeart/2005/8/layout/vList5"/>
    <dgm:cxn modelId="{3E112C24-E629-4648-986E-57F35224C2C1}" type="presParOf" srcId="{B74BA8DC-BDFA-4824-8D98-A9A8F74983B8}" destId="{498CBC58-4A6C-4E5B-999A-414D6418B59F}" srcOrd="0" destOrd="0" presId="urn:microsoft.com/office/officeart/2005/8/layout/vList5"/>
    <dgm:cxn modelId="{D3D61EE2-0060-4A3F-8137-EA835420B1BF}" type="presParOf" srcId="{B74BA8DC-BDFA-4824-8D98-A9A8F74983B8}" destId="{A02EAB10-6E53-4598-8384-158A324805E8}" srcOrd="1" destOrd="0" presId="urn:microsoft.com/office/officeart/2005/8/layout/vList5"/>
    <dgm:cxn modelId="{858199EE-0C5F-4804-8FFA-6465BA2637B5}" type="presParOf" srcId="{212AA289-E99A-4E45-8A38-B251A47AA77F}" destId="{A88D72B3-3A82-482F-B057-154F7E324600}" srcOrd="1" destOrd="0" presId="urn:microsoft.com/office/officeart/2005/8/layout/vList5"/>
    <dgm:cxn modelId="{E6FC18F6-FA68-4E78-9FCA-2BE6DC9C3127}" type="presParOf" srcId="{212AA289-E99A-4E45-8A38-B251A47AA77F}" destId="{140A4457-8A34-4683-BC15-E04E7B0E4583}" srcOrd="2" destOrd="0" presId="urn:microsoft.com/office/officeart/2005/8/layout/vList5"/>
    <dgm:cxn modelId="{A0315EAE-04E3-4CAF-8ED4-9D63DA6EEC94}" type="presParOf" srcId="{140A4457-8A34-4683-BC15-E04E7B0E4583}" destId="{ABFB340F-6607-4917-B439-FA79BA945FFA}" srcOrd="0" destOrd="0" presId="urn:microsoft.com/office/officeart/2005/8/layout/vList5"/>
    <dgm:cxn modelId="{C76A80C2-FF0E-49FC-8676-4540E22BCBF1}" type="presParOf" srcId="{140A4457-8A34-4683-BC15-E04E7B0E4583}" destId="{E8A43788-E0C4-4A07-B2CC-77E0902DE8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B502-0F71-446B-BE8B-2D723BD7709B}">
      <dsp:nvSpPr>
        <dsp:cNvPr id="0" name=""/>
        <dsp:cNvSpPr/>
      </dsp:nvSpPr>
      <dsp:spPr>
        <a:xfrm rot="5400000">
          <a:off x="1037610" y="38691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 </a:t>
          </a:r>
          <a:endParaRPr lang="en-GB" sz="1900" kern="1200" dirty="0"/>
        </a:p>
      </dsp:txBody>
      <dsp:txXfrm rot="-5400000">
        <a:off x="1155000" y="91853"/>
        <a:ext cx="350487" cy="402860"/>
      </dsp:txXfrm>
    </dsp:sp>
    <dsp:sp modelId="{5F793F60-C6B7-4442-BC2D-340E65B904C2}">
      <dsp:nvSpPr>
        <dsp:cNvPr id="0" name=""/>
        <dsp:cNvSpPr/>
      </dsp:nvSpPr>
      <dsp:spPr>
        <a:xfrm>
          <a:off x="1600287" y="117702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B8F1E-33EE-42C6-9123-550ED59F8F1E}">
      <dsp:nvSpPr>
        <dsp:cNvPr id="0" name=""/>
        <dsp:cNvSpPr/>
      </dsp:nvSpPr>
      <dsp:spPr>
        <a:xfrm rot="5400000">
          <a:off x="487691" y="38691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26492"/>
            <a:satOff val="1237"/>
            <a:lumOff val="-1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91853"/>
        <a:ext cx="350487" cy="402860"/>
      </dsp:txXfrm>
    </dsp:sp>
    <dsp:sp modelId="{C222416C-914B-43C3-981D-481B4146EAF7}">
      <dsp:nvSpPr>
        <dsp:cNvPr id="0" name=""/>
        <dsp:cNvSpPr/>
      </dsp:nvSpPr>
      <dsp:spPr>
        <a:xfrm rot="5400000">
          <a:off x="761597" y="535467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652983"/>
            <a:satOff val="2473"/>
            <a:lumOff val="-2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 dirty="0"/>
        </a:p>
      </dsp:txBody>
      <dsp:txXfrm rot="-5400000">
        <a:off x="878987" y="588629"/>
        <a:ext cx="350487" cy="402860"/>
      </dsp:txXfrm>
    </dsp:sp>
    <dsp:sp modelId="{07786327-A532-4037-AE7D-A2D6226A81C8}">
      <dsp:nvSpPr>
        <dsp:cNvPr id="0" name=""/>
        <dsp:cNvSpPr/>
      </dsp:nvSpPr>
      <dsp:spPr>
        <a:xfrm>
          <a:off x="146479" y="614478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7AD4D-B5B9-4AD0-AAE4-03BFF134DADF}">
      <dsp:nvSpPr>
        <dsp:cNvPr id="0" name=""/>
        <dsp:cNvSpPr/>
      </dsp:nvSpPr>
      <dsp:spPr>
        <a:xfrm rot="5400000">
          <a:off x="1311516" y="535467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588629"/>
        <a:ext cx="350487" cy="402860"/>
      </dsp:txXfrm>
    </dsp:sp>
    <dsp:sp modelId="{639A8B8E-9CDA-4987-9F41-E3D3B6E00C27}">
      <dsp:nvSpPr>
        <dsp:cNvPr id="0" name=""/>
        <dsp:cNvSpPr/>
      </dsp:nvSpPr>
      <dsp:spPr>
        <a:xfrm rot="5400000">
          <a:off x="1037610" y="1032243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05966"/>
            <a:satOff val="4947"/>
            <a:lumOff val="-55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1085405"/>
        <a:ext cx="350487" cy="402860"/>
      </dsp:txXfrm>
    </dsp:sp>
    <dsp:sp modelId="{3FF11BFB-A337-4E03-9BAB-277862ED9C60}">
      <dsp:nvSpPr>
        <dsp:cNvPr id="0" name=""/>
        <dsp:cNvSpPr/>
      </dsp:nvSpPr>
      <dsp:spPr>
        <a:xfrm>
          <a:off x="1600287" y="1111254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06FF7-35B8-4057-8517-1E29744A589A}">
      <dsp:nvSpPr>
        <dsp:cNvPr id="0" name=""/>
        <dsp:cNvSpPr/>
      </dsp:nvSpPr>
      <dsp:spPr>
        <a:xfrm rot="5400000">
          <a:off x="487691" y="1032243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1085405"/>
        <a:ext cx="350487" cy="402860"/>
      </dsp:txXfrm>
    </dsp:sp>
    <dsp:sp modelId="{46A664DB-517C-4710-BC7B-04CF5BE2069F}">
      <dsp:nvSpPr>
        <dsp:cNvPr id="0" name=""/>
        <dsp:cNvSpPr/>
      </dsp:nvSpPr>
      <dsp:spPr>
        <a:xfrm rot="5400000">
          <a:off x="761597" y="1529019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1582181"/>
        <a:ext cx="350487" cy="402860"/>
      </dsp:txXfrm>
    </dsp:sp>
    <dsp:sp modelId="{868D0C15-3BF0-4CB9-91B6-2EF4AAA046DF}">
      <dsp:nvSpPr>
        <dsp:cNvPr id="0" name=""/>
        <dsp:cNvSpPr/>
      </dsp:nvSpPr>
      <dsp:spPr>
        <a:xfrm>
          <a:off x="146479" y="1608031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E950A-1919-4053-9C02-06E26FBE2F04}">
      <dsp:nvSpPr>
        <dsp:cNvPr id="0" name=""/>
        <dsp:cNvSpPr/>
      </dsp:nvSpPr>
      <dsp:spPr>
        <a:xfrm rot="5400000">
          <a:off x="1311516" y="1529019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85441"/>
            <a:satOff val="8657"/>
            <a:lumOff val="-96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1582181"/>
        <a:ext cx="350487" cy="402860"/>
      </dsp:txXfrm>
    </dsp:sp>
    <dsp:sp modelId="{AC5FEE11-D55D-4560-8421-46D8D35D15C0}">
      <dsp:nvSpPr>
        <dsp:cNvPr id="0" name=""/>
        <dsp:cNvSpPr/>
      </dsp:nvSpPr>
      <dsp:spPr>
        <a:xfrm rot="5400000">
          <a:off x="1037610" y="2025796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611933"/>
            <a:satOff val="9893"/>
            <a:lumOff val="-11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2078958"/>
        <a:ext cx="350487" cy="402860"/>
      </dsp:txXfrm>
    </dsp:sp>
    <dsp:sp modelId="{4576E95D-752B-43DA-BA7D-E34976814D0D}">
      <dsp:nvSpPr>
        <dsp:cNvPr id="0" name=""/>
        <dsp:cNvSpPr/>
      </dsp:nvSpPr>
      <dsp:spPr>
        <a:xfrm>
          <a:off x="1600287" y="2104807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76A3E-0B54-401A-8DFF-A861BC8FBBEB}">
      <dsp:nvSpPr>
        <dsp:cNvPr id="0" name=""/>
        <dsp:cNvSpPr/>
      </dsp:nvSpPr>
      <dsp:spPr>
        <a:xfrm rot="5400000">
          <a:off x="487691" y="2025796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2078958"/>
        <a:ext cx="350487" cy="402860"/>
      </dsp:txXfrm>
    </dsp:sp>
    <dsp:sp modelId="{16B65E47-6118-4FBB-9551-8C2A8B987B4B}">
      <dsp:nvSpPr>
        <dsp:cNvPr id="0" name=""/>
        <dsp:cNvSpPr/>
      </dsp:nvSpPr>
      <dsp:spPr>
        <a:xfrm rot="5400000">
          <a:off x="761597" y="2522572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2575734"/>
        <a:ext cx="350487" cy="402860"/>
      </dsp:txXfrm>
    </dsp:sp>
    <dsp:sp modelId="{E9ECE069-679B-4A9D-B444-A841D174A3F2}">
      <dsp:nvSpPr>
        <dsp:cNvPr id="0" name=""/>
        <dsp:cNvSpPr/>
      </dsp:nvSpPr>
      <dsp:spPr>
        <a:xfrm>
          <a:off x="146479" y="2601583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E3FAE-A935-43E8-9B04-04540A8AACCE}">
      <dsp:nvSpPr>
        <dsp:cNvPr id="0" name=""/>
        <dsp:cNvSpPr/>
      </dsp:nvSpPr>
      <dsp:spPr>
        <a:xfrm rot="5400000">
          <a:off x="1311516" y="2522572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091407"/>
            <a:satOff val="13603"/>
            <a:lumOff val="-15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2575734"/>
        <a:ext cx="350487" cy="402860"/>
      </dsp:txXfrm>
    </dsp:sp>
    <dsp:sp modelId="{E95D53F9-37E0-4DC3-BB5F-54DA24BEDF6A}">
      <dsp:nvSpPr>
        <dsp:cNvPr id="0" name=""/>
        <dsp:cNvSpPr/>
      </dsp:nvSpPr>
      <dsp:spPr>
        <a:xfrm rot="5400000">
          <a:off x="1037610" y="3019348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3072510"/>
        <a:ext cx="350487" cy="402860"/>
      </dsp:txXfrm>
    </dsp:sp>
    <dsp:sp modelId="{EBB258BD-2138-49C5-AB58-D88A736A0BB2}">
      <dsp:nvSpPr>
        <dsp:cNvPr id="0" name=""/>
        <dsp:cNvSpPr/>
      </dsp:nvSpPr>
      <dsp:spPr>
        <a:xfrm>
          <a:off x="1600287" y="3098359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6BBBE-E111-4BF3-AF4C-303282ADE3F1}">
      <dsp:nvSpPr>
        <dsp:cNvPr id="0" name=""/>
        <dsp:cNvSpPr/>
      </dsp:nvSpPr>
      <dsp:spPr>
        <a:xfrm rot="5400000">
          <a:off x="487691" y="3019348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0744391"/>
            <a:satOff val="16077"/>
            <a:lumOff val="-180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3072510"/>
        <a:ext cx="350487" cy="402860"/>
      </dsp:txXfrm>
    </dsp:sp>
    <dsp:sp modelId="{DB45C993-64BB-4823-A4A3-E1E21AB2AE53}">
      <dsp:nvSpPr>
        <dsp:cNvPr id="0" name=""/>
        <dsp:cNvSpPr/>
      </dsp:nvSpPr>
      <dsp:spPr>
        <a:xfrm rot="5400000">
          <a:off x="761597" y="3516124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1570882"/>
            <a:satOff val="17313"/>
            <a:lumOff val="-193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3569286"/>
        <a:ext cx="350487" cy="402860"/>
      </dsp:txXfrm>
    </dsp:sp>
    <dsp:sp modelId="{FDE0D811-AF0C-474C-AE3C-E5707F699797}">
      <dsp:nvSpPr>
        <dsp:cNvPr id="0" name=""/>
        <dsp:cNvSpPr/>
      </dsp:nvSpPr>
      <dsp:spPr>
        <a:xfrm>
          <a:off x="146479" y="3595136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0797D-22FD-4603-9E08-B2B9F6F8CB89}">
      <dsp:nvSpPr>
        <dsp:cNvPr id="0" name=""/>
        <dsp:cNvSpPr/>
      </dsp:nvSpPr>
      <dsp:spPr>
        <a:xfrm rot="5400000">
          <a:off x="1311516" y="3516124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3569286"/>
        <a:ext cx="350487" cy="4028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C6363-B7DF-49A6-A3BE-54A9D18F58FF}">
      <dsp:nvSpPr>
        <dsp:cNvPr id="0" name=""/>
        <dsp:cNvSpPr/>
      </dsp:nvSpPr>
      <dsp:spPr>
        <a:xfrm>
          <a:off x="0" y="0"/>
          <a:ext cx="3394472" cy="339447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7F096B-E2CC-4EAA-BE4A-31E8B0C993D7}">
      <dsp:nvSpPr>
        <dsp:cNvPr id="0" name=""/>
        <dsp:cNvSpPr/>
      </dsp:nvSpPr>
      <dsp:spPr>
        <a:xfrm>
          <a:off x="1697236" y="0"/>
          <a:ext cx="6532363" cy="33944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Proposed by Paul </a:t>
          </a:r>
          <a:r>
            <a:rPr lang="en-GB" sz="2100" kern="1200" dirty="0" err="1" smtClean="0"/>
            <a:t>Bratley</a:t>
          </a:r>
          <a:r>
            <a:rPr lang="en-GB" sz="2100" kern="1200" dirty="0" smtClean="0"/>
            <a:t> et al. in 1971.</a:t>
          </a:r>
          <a:endParaRPr lang="en-GB" sz="2100" kern="1200" dirty="0"/>
        </a:p>
      </dsp:txBody>
      <dsp:txXfrm>
        <a:off x="1697236" y="0"/>
        <a:ext cx="3266181" cy="1018343"/>
      </dsp:txXfrm>
    </dsp:sp>
    <dsp:sp modelId="{F6A5BAA8-D9CA-47DF-A842-AEA6DED7A866}">
      <dsp:nvSpPr>
        <dsp:cNvPr id="0" name=""/>
        <dsp:cNvSpPr/>
      </dsp:nvSpPr>
      <dsp:spPr>
        <a:xfrm>
          <a:off x="594033" y="1018343"/>
          <a:ext cx="2206404" cy="220640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A8ABE9-529A-442F-BE50-8A37B4F4B507}">
      <dsp:nvSpPr>
        <dsp:cNvPr id="0" name=""/>
        <dsp:cNvSpPr/>
      </dsp:nvSpPr>
      <dsp:spPr>
        <a:xfrm>
          <a:off x="1697236" y="1018343"/>
          <a:ext cx="6532363" cy="22064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Uses Branch and Bound method</a:t>
          </a:r>
          <a:endParaRPr lang="en-GB" sz="2100" kern="1200" dirty="0"/>
        </a:p>
      </dsp:txBody>
      <dsp:txXfrm>
        <a:off x="1697236" y="1018343"/>
        <a:ext cx="3266181" cy="1018340"/>
      </dsp:txXfrm>
    </dsp:sp>
    <dsp:sp modelId="{2048DEC4-E180-43B4-B901-05240E7CA09F}">
      <dsp:nvSpPr>
        <dsp:cNvPr id="0" name=""/>
        <dsp:cNvSpPr/>
      </dsp:nvSpPr>
      <dsp:spPr>
        <a:xfrm>
          <a:off x="1188065" y="2036684"/>
          <a:ext cx="1018340" cy="101834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0B5BD9-2E8D-4E2F-904A-B9710B9BB218}">
      <dsp:nvSpPr>
        <dsp:cNvPr id="0" name=""/>
        <dsp:cNvSpPr/>
      </dsp:nvSpPr>
      <dsp:spPr>
        <a:xfrm>
          <a:off x="1697236" y="2036684"/>
          <a:ext cx="6532363" cy="1018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Find solution by </a:t>
          </a:r>
          <a:r>
            <a:rPr lang="en-GB" sz="2100" b="1" kern="1200" dirty="0" smtClean="0"/>
            <a:t>Backtracking</a:t>
          </a:r>
          <a:r>
            <a:rPr lang="en-GB" sz="2100" kern="1200" dirty="0" smtClean="0"/>
            <a:t> in </a:t>
          </a:r>
          <a:r>
            <a:rPr lang="en-GB" sz="2100" b="1" kern="1200" dirty="0" smtClean="0"/>
            <a:t>Tree of all solutions.</a:t>
          </a:r>
          <a:endParaRPr lang="en-GB" sz="2100" kern="1200" dirty="0"/>
        </a:p>
      </dsp:txBody>
      <dsp:txXfrm>
        <a:off x="1697236" y="2036684"/>
        <a:ext cx="3266181" cy="1018340"/>
      </dsp:txXfrm>
    </dsp:sp>
    <dsp:sp modelId="{833D8367-2FA2-4A0E-AAA6-5F39189E9961}">
      <dsp:nvSpPr>
        <dsp:cNvPr id="0" name=""/>
        <dsp:cNvSpPr/>
      </dsp:nvSpPr>
      <dsp:spPr>
        <a:xfrm>
          <a:off x="4963418" y="0"/>
          <a:ext cx="3266181" cy="101834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i="1" kern="1200" dirty="0" smtClean="0"/>
            <a:t>“Scheduling with earliest start and due date constraints”</a:t>
          </a:r>
          <a:r>
            <a:rPr lang="en-GB" sz="1400" kern="1200" dirty="0" smtClean="0"/>
            <a:t> Naval Research Logistics, Volume 18, Issue 4, pages 511–519, December 1971</a:t>
          </a:r>
          <a:endParaRPr lang="en-GB" sz="1400" kern="1200" dirty="0"/>
        </a:p>
      </dsp:txBody>
      <dsp:txXfrm>
        <a:off x="4963418" y="0"/>
        <a:ext cx="3266181" cy="1018343"/>
      </dsp:txXfrm>
    </dsp:sp>
    <dsp:sp modelId="{914789EA-A012-4C39-962C-C3DC9E5A6392}">
      <dsp:nvSpPr>
        <dsp:cNvPr id="0" name=""/>
        <dsp:cNvSpPr/>
      </dsp:nvSpPr>
      <dsp:spPr>
        <a:xfrm>
          <a:off x="4963418" y="1018343"/>
          <a:ext cx="3266181" cy="10183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‘B&amp;B’</a:t>
          </a:r>
          <a:endParaRPr lang="en-GB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Common for Optimization Problems</a:t>
          </a:r>
          <a:endParaRPr lang="en-GB" sz="1400" kern="1200" dirty="0"/>
        </a:p>
      </dsp:txBody>
      <dsp:txXfrm>
        <a:off x="4963418" y="1018343"/>
        <a:ext cx="3266181" cy="1018340"/>
      </dsp:txXfrm>
    </dsp:sp>
    <dsp:sp modelId="{9CA75F76-D8DB-4860-9169-D60FE8A11485}">
      <dsp:nvSpPr>
        <dsp:cNvPr id="0" name=""/>
        <dsp:cNvSpPr/>
      </dsp:nvSpPr>
      <dsp:spPr>
        <a:xfrm>
          <a:off x="4963418" y="2036684"/>
          <a:ext cx="3266181" cy="10183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/>
            <a:t>Tree nodes represent Tasks</a:t>
          </a:r>
          <a:endParaRPr lang="en-GB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/>
            <a:t>Each branch is a possible schedule of tasks</a:t>
          </a:r>
          <a:endParaRPr lang="en-GB" sz="1400" kern="1200"/>
        </a:p>
      </dsp:txBody>
      <dsp:txXfrm>
        <a:off x="4963418" y="2036684"/>
        <a:ext cx="3266181" cy="10183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9E4B-4253-4839-9533-700373F203CC}">
      <dsp:nvSpPr>
        <dsp:cNvPr id="0" name=""/>
        <dsp:cNvSpPr/>
      </dsp:nvSpPr>
      <dsp:spPr>
        <a:xfrm>
          <a:off x="88741" y="1084"/>
          <a:ext cx="2020407" cy="80816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Branching</a:t>
          </a:r>
          <a:endParaRPr lang="en-GB" sz="2100" kern="1200" dirty="0"/>
        </a:p>
      </dsp:txBody>
      <dsp:txXfrm>
        <a:off x="492823" y="1084"/>
        <a:ext cx="1212244" cy="808163"/>
      </dsp:txXfrm>
    </dsp:sp>
    <dsp:sp modelId="{C5DD367F-3DF2-4F6B-8BE2-B756E2C352E7}">
      <dsp:nvSpPr>
        <dsp:cNvPr id="0" name=""/>
        <dsp:cNvSpPr/>
      </dsp:nvSpPr>
      <dsp:spPr>
        <a:xfrm>
          <a:off x="1846496" y="69778"/>
          <a:ext cx="3835745" cy="670775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Split solution &amp; recursively process each one (tree)</a:t>
          </a:r>
          <a:endParaRPr lang="en-GB" sz="2000" kern="1200" dirty="0"/>
        </a:p>
      </dsp:txBody>
      <dsp:txXfrm>
        <a:off x="2181884" y="69778"/>
        <a:ext cx="3164970" cy="670775"/>
      </dsp:txXfrm>
    </dsp:sp>
    <dsp:sp modelId="{DCACD2E1-B8A1-4504-BFC8-32F912B30389}">
      <dsp:nvSpPr>
        <dsp:cNvPr id="0" name=""/>
        <dsp:cNvSpPr/>
      </dsp:nvSpPr>
      <dsp:spPr>
        <a:xfrm>
          <a:off x="88741" y="922390"/>
          <a:ext cx="2020407" cy="808163"/>
        </a:xfrm>
        <a:prstGeom prst="chevron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Bounding</a:t>
          </a:r>
          <a:endParaRPr lang="en-GB" sz="2100" kern="1200" dirty="0"/>
        </a:p>
      </dsp:txBody>
      <dsp:txXfrm>
        <a:off x="492823" y="922390"/>
        <a:ext cx="1212244" cy="808163"/>
      </dsp:txXfrm>
    </dsp:sp>
    <dsp:sp modelId="{C6F122C8-DB7D-4B3D-8537-8DAD32760210}">
      <dsp:nvSpPr>
        <dsp:cNvPr id="0" name=""/>
        <dsp:cNvSpPr/>
      </dsp:nvSpPr>
      <dsp:spPr>
        <a:xfrm>
          <a:off x="1846496" y="991084"/>
          <a:ext cx="3835745" cy="670775"/>
        </a:xfrm>
        <a:prstGeom prst="chevron">
          <a:avLst/>
        </a:prstGeom>
        <a:solidFill>
          <a:schemeClr val="accent4">
            <a:tint val="40000"/>
            <a:alpha val="90000"/>
            <a:hueOff val="154568"/>
            <a:satOff val="5871"/>
            <a:lumOff val="38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54568"/>
              <a:satOff val="5871"/>
              <a:lumOff val="3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Test against criteria, Abandon Pruned Branches</a:t>
          </a:r>
          <a:endParaRPr lang="en-GB" sz="2000" kern="1200" dirty="0"/>
        </a:p>
      </dsp:txBody>
      <dsp:txXfrm>
        <a:off x="2181884" y="991084"/>
        <a:ext cx="3164970" cy="6707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B502-0F71-446B-BE8B-2D723BD7709B}">
      <dsp:nvSpPr>
        <dsp:cNvPr id="0" name=""/>
        <dsp:cNvSpPr/>
      </dsp:nvSpPr>
      <dsp:spPr>
        <a:xfrm rot="5400000">
          <a:off x="1037610" y="38691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 </a:t>
          </a:r>
          <a:endParaRPr lang="en-GB" sz="1900" kern="1200" dirty="0"/>
        </a:p>
      </dsp:txBody>
      <dsp:txXfrm rot="-5400000">
        <a:off x="1155000" y="91853"/>
        <a:ext cx="350487" cy="402860"/>
      </dsp:txXfrm>
    </dsp:sp>
    <dsp:sp modelId="{5F793F60-C6B7-4442-BC2D-340E65B904C2}">
      <dsp:nvSpPr>
        <dsp:cNvPr id="0" name=""/>
        <dsp:cNvSpPr/>
      </dsp:nvSpPr>
      <dsp:spPr>
        <a:xfrm>
          <a:off x="1600287" y="117702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B8F1E-33EE-42C6-9123-550ED59F8F1E}">
      <dsp:nvSpPr>
        <dsp:cNvPr id="0" name=""/>
        <dsp:cNvSpPr/>
      </dsp:nvSpPr>
      <dsp:spPr>
        <a:xfrm rot="5400000">
          <a:off x="487691" y="38691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26492"/>
            <a:satOff val="1237"/>
            <a:lumOff val="-1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91853"/>
        <a:ext cx="350487" cy="402860"/>
      </dsp:txXfrm>
    </dsp:sp>
    <dsp:sp modelId="{C222416C-914B-43C3-981D-481B4146EAF7}">
      <dsp:nvSpPr>
        <dsp:cNvPr id="0" name=""/>
        <dsp:cNvSpPr/>
      </dsp:nvSpPr>
      <dsp:spPr>
        <a:xfrm rot="5400000">
          <a:off x="761597" y="535467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652983"/>
            <a:satOff val="2473"/>
            <a:lumOff val="-2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 dirty="0"/>
        </a:p>
      </dsp:txBody>
      <dsp:txXfrm rot="-5400000">
        <a:off x="878987" y="588629"/>
        <a:ext cx="350487" cy="402860"/>
      </dsp:txXfrm>
    </dsp:sp>
    <dsp:sp modelId="{07786327-A532-4037-AE7D-A2D6226A81C8}">
      <dsp:nvSpPr>
        <dsp:cNvPr id="0" name=""/>
        <dsp:cNvSpPr/>
      </dsp:nvSpPr>
      <dsp:spPr>
        <a:xfrm>
          <a:off x="146479" y="614478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7AD4D-B5B9-4AD0-AAE4-03BFF134DADF}">
      <dsp:nvSpPr>
        <dsp:cNvPr id="0" name=""/>
        <dsp:cNvSpPr/>
      </dsp:nvSpPr>
      <dsp:spPr>
        <a:xfrm rot="5400000">
          <a:off x="1311516" y="535467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588629"/>
        <a:ext cx="350487" cy="402860"/>
      </dsp:txXfrm>
    </dsp:sp>
    <dsp:sp modelId="{639A8B8E-9CDA-4987-9F41-E3D3B6E00C27}">
      <dsp:nvSpPr>
        <dsp:cNvPr id="0" name=""/>
        <dsp:cNvSpPr/>
      </dsp:nvSpPr>
      <dsp:spPr>
        <a:xfrm rot="5400000">
          <a:off x="1037610" y="1032243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05966"/>
            <a:satOff val="4947"/>
            <a:lumOff val="-55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1085405"/>
        <a:ext cx="350487" cy="402860"/>
      </dsp:txXfrm>
    </dsp:sp>
    <dsp:sp modelId="{3FF11BFB-A337-4E03-9BAB-277862ED9C60}">
      <dsp:nvSpPr>
        <dsp:cNvPr id="0" name=""/>
        <dsp:cNvSpPr/>
      </dsp:nvSpPr>
      <dsp:spPr>
        <a:xfrm>
          <a:off x="1600287" y="1111254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06FF7-35B8-4057-8517-1E29744A589A}">
      <dsp:nvSpPr>
        <dsp:cNvPr id="0" name=""/>
        <dsp:cNvSpPr/>
      </dsp:nvSpPr>
      <dsp:spPr>
        <a:xfrm rot="5400000">
          <a:off x="487691" y="1032243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1085405"/>
        <a:ext cx="350487" cy="402860"/>
      </dsp:txXfrm>
    </dsp:sp>
    <dsp:sp modelId="{46A664DB-517C-4710-BC7B-04CF5BE2069F}">
      <dsp:nvSpPr>
        <dsp:cNvPr id="0" name=""/>
        <dsp:cNvSpPr/>
      </dsp:nvSpPr>
      <dsp:spPr>
        <a:xfrm rot="5400000">
          <a:off x="761597" y="1529019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1582181"/>
        <a:ext cx="350487" cy="402860"/>
      </dsp:txXfrm>
    </dsp:sp>
    <dsp:sp modelId="{868D0C15-3BF0-4CB9-91B6-2EF4AAA046DF}">
      <dsp:nvSpPr>
        <dsp:cNvPr id="0" name=""/>
        <dsp:cNvSpPr/>
      </dsp:nvSpPr>
      <dsp:spPr>
        <a:xfrm>
          <a:off x="146479" y="1608031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E950A-1919-4053-9C02-06E26FBE2F04}">
      <dsp:nvSpPr>
        <dsp:cNvPr id="0" name=""/>
        <dsp:cNvSpPr/>
      </dsp:nvSpPr>
      <dsp:spPr>
        <a:xfrm rot="5400000">
          <a:off x="1311516" y="1529019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85441"/>
            <a:satOff val="8657"/>
            <a:lumOff val="-96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1582181"/>
        <a:ext cx="350487" cy="402860"/>
      </dsp:txXfrm>
    </dsp:sp>
    <dsp:sp modelId="{AC5FEE11-D55D-4560-8421-46D8D35D15C0}">
      <dsp:nvSpPr>
        <dsp:cNvPr id="0" name=""/>
        <dsp:cNvSpPr/>
      </dsp:nvSpPr>
      <dsp:spPr>
        <a:xfrm rot="5400000">
          <a:off x="1037610" y="2025796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611933"/>
            <a:satOff val="9893"/>
            <a:lumOff val="-11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2078958"/>
        <a:ext cx="350487" cy="402860"/>
      </dsp:txXfrm>
    </dsp:sp>
    <dsp:sp modelId="{4576E95D-752B-43DA-BA7D-E34976814D0D}">
      <dsp:nvSpPr>
        <dsp:cNvPr id="0" name=""/>
        <dsp:cNvSpPr/>
      </dsp:nvSpPr>
      <dsp:spPr>
        <a:xfrm>
          <a:off x="1600287" y="2104807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76A3E-0B54-401A-8DFF-A861BC8FBBEB}">
      <dsp:nvSpPr>
        <dsp:cNvPr id="0" name=""/>
        <dsp:cNvSpPr/>
      </dsp:nvSpPr>
      <dsp:spPr>
        <a:xfrm rot="5400000">
          <a:off x="487691" y="2025796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2078958"/>
        <a:ext cx="350487" cy="402860"/>
      </dsp:txXfrm>
    </dsp:sp>
    <dsp:sp modelId="{16B65E47-6118-4FBB-9551-8C2A8B987B4B}">
      <dsp:nvSpPr>
        <dsp:cNvPr id="0" name=""/>
        <dsp:cNvSpPr/>
      </dsp:nvSpPr>
      <dsp:spPr>
        <a:xfrm rot="5400000">
          <a:off x="761597" y="2522572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2575734"/>
        <a:ext cx="350487" cy="402860"/>
      </dsp:txXfrm>
    </dsp:sp>
    <dsp:sp modelId="{E9ECE069-679B-4A9D-B444-A841D174A3F2}">
      <dsp:nvSpPr>
        <dsp:cNvPr id="0" name=""/>
        <dsp:cNvSpPr/>
      </dsp:nvSpPr>
      <dsp:spPr>
        <a:xfrm>
          <a:off x="146479" y="2601583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E3FAE-A935-43E8-9B04-04540A8AACCE}">
      <dsp:nvSpPr>
        <dsp:cNvPr id="0" name=""/>
        <dsp:cNvSpPr/>
      </dsp:nvSpPr>
      <dsp:spPr>
        <a:xfrm rot="5400000">
          <a:off x="1311516" y="2522572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091407"/>
            <a:satOff val="13603"/>
            <a:lumOff val="-15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2575734"/>
        <a:ext cx="350487" cy="402860"/>
      </dsp:txXfrm>
    </dsp:sp>
    <dsp:sp modelId="{E95D53F9-37E0-4DC3-BB5F-54DA24BEDF6A}">
      <dsp:nvSpPr>
        <dsp:cNvPr id="0" name=""/>
        <dsp:cNvSpPr/>
      </dsp:nvSpPr>
      <dsp:spPr>
        <a:xfrm rot="5400000">
          <a:off x="1037610" y="3019348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3072510"/>
        <a:ext cx="350487" cy="402860"/>
      </dsp:txXfrm>
    </dsp:sp>
    <dsp:sp modelId="{EBB258BD-2138-49C5-AB58-D88A736A0BB2}">
      <dsp:nvSpPr>
        <dsp:cNvPr id="0" name=""/>
        <dsp:cNvSpPr/>
      </dsp:nvSpPr>
      <dsp:spPr>
        <a:xfrm>
          <a:off x="1600287" y="3098359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6BBBE-E111-4BF3-AF4C-303282ADE3F1}">
      <dsp:nvSpPr>
        <dsp:cNvPr id="0" name=""/>
        <dsp:cNvSpPr/>
      </dsp:nvSpPr>
      <dsp:spPr>
        <a:xfrm rot="5400000">
          <a:off x="487691" y="3019348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0744391"/>
            <a:satOff val="16077"/>
            <a:lumOff val="-180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3072510"/>
        <a:ext cx="350487" cy="402860"/>
      </dsp:txXfrm>
    </dsp:sp>
    <dsp:sp modelId="{DB45C993-64BB-4823-A4A3-E1E21AB2AE53}">
      <dsp:nvSpPr>
        <dsp:cNvPr id="0" name=""/>
        <dsp:cNvSpPr/>
      </dsp:nvSpPr>
      <dsp:spPr>
        <a:xfrm rot="5400000">
          <a:off x="761597" y="3516124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1570882"/>
            <a:satOff val="17313"/>
            <a:lumOff val="-193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3569286"/>
        <a:ext cx="350487" cy="402860"/>
      </dsp:txXfrm>
    </dsp:sp>
    <dsp:sp modelId="{FDE0D811-AF0C-474C-AE3C-E5707F699797}">
      <dsp:nvSpPr>
        <dsp:cNvPr id="0" name=""/>
        <dsp:cNvSpPr/>
      </dsp:nvSpPr>
      <dsp:spPr>
        <a:xfrm>
          <a:off x="146479" y="3595136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0797D-22FD-4603-9E08-B2B9F6F8CB89}">
      <dsp:nvSpPr>
        <dsp:cNvPr id="0" name=""/>
        <dsp:cNvSpPr/>
      </dsp:nvSpPr>
      <dsp:spPr>
        <a:xfrm rot="5400000">
          <a:off x="1311516" y="3516124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3569286"/>
        <a:ext cx="350487" cy="4028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B502-0F71-446B-BE8B-2D723BD7709B}">
      <dsp:nvSpPr>
        <dsp:cNvPr id="0" name=""/>
        <dsp:cNvSpPr/>
      </dsp:nvSpPr>
      <dsp:spPr>
        <a:xfrm rot="5400000">
          <a:off x="1037610" y="38691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 </a:t>
          </a:r>
          <a:endParaRPr lang="en-GB" sz="1900" kern="1200" dirty="0"/>
        </a:p>
      </dsp:txBody>
      <dsp:txXfrm rot="-5400000">
        <a:off x="1155000" y="91853"/>
        <a:ext cx="350487" cy="402860"/>
      </dsp:txXfrm>
    </dsp:sp>
    <dsp:sp modelId="{5F793F60-C6B7-4442-BC2D-340E65B904C2}">
      <dsp:nvSpPr>
        <dsp:cNvPr id="0" name=""/>
        <dsp:cNvSpPr/>
      </dsp:nvSpPr>
      <dsp:spPr>
        <a:xfrm>
          <a:off x="1600287" y="117702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B8F1E-33EE-42C6-9123-550ED59F8F1E}">
      <dsp:nvSpPr>
        <dsp:cNvPr id="0" name=""/>
        <dsp:cNvSpPr/>
      </dsp:nvSpPr>
      <dsp:spPr>
        <a:xfrm rot="5400000">
          <a:off x="487691" y="38691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26492"/>
            <a:satOff val="1237"/>
            <a:lumOff val="-1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91853"/>
        <a:ext cx="350487" cy="402860"/>
      </dsp:txXfrm>
    </dsp:sp>
    <dsp:sp modelId="{C222416C-914B-43C3-981D-481B4146EAF7}">
      <dsp:nvSpPr>
        <dsp:cNvPr id="0" name=""/>
        <dsp:cNvSpPr/>
      </dsp:nvSpPr>
      <dsp:spPr>
        <a:xfrm rot="5400000">
          <a:off x="761597" y="535467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652983"/>
            <a:satOff val="2473"/>
            <a:lumOff val="-2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 dirty="0"/>
        </a:p>
      </dsp:txBody>
      <dsp:txXfrm rot="-5400000">
        <a:off x="878987" y="588629"/>
        <a:ext cx="350487" cy="402860"/>
      </dsp:txXfrm>
    </dsp:sp>
    <dsp:sp modelId="{07786327-A532-4037-AE7D-A2D6226A81C8}">
      <dsp:nvSpPr>
        <dsp:cNvPr id="0" name=""/>
        <dsp:cNvSpPr/>
      </dsp:nvSpPr>
      <dsp:spPr>
        <a:xfrm>
          <a:off x="146479" y="614478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7AD4D-B5B9-4AD0-AAE4-03BFF134DADF}">
      <dsp:nvSpPr>
        <dsp:cNvPr id="0" name=""/>
        <dsp:cNvSpPr/>
      </dsp:nvSpPr>
      <dsp:spPr>
        <a:xfrm rot="5400000">
          <a:off x="1311516" y="535467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588629"/>
        <a:ext cx="350487" cy="402860"/>
      </dsp:txXfrm>
    </dsp:sp>
    <dsp:sp modelId="{639A8B8E-9CDA-4987-9F41-E3D3B6E00C27}">
      <dsp:nvSpPr>
        <dsp:cNvPr id="0" name=""/>
        <dsp:cNvSpPr/>
      </dsp:nvSpPr>
      <dsp:spPr>
        <a:xfrm rot="5400000">
          <a:off x="1037610" y="1032243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05966"/>
            <a:satOff val="4947"/>
            <a:lumOff val="-55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1085405"/>
        <a:ext cx="350487" cy="402860"/>
      </dsp:txXfrm>
    </dsp:sp>
    <dsp:sp modelId="{3FF11BFB-A337-4E03-9BAB-277862ED9C60}">
      <dsp:nvSpPr>
        <dsp:cNvPr id="0" name=""/>
        <dsp:cNvSpPr/>
      </dsp:nvSpPr>
      <dsp:spPr>
        <a:xfrm>
          <a:off x="1600287" y="1111254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06FF7-35B8-4057-8517-1E29744A589A}">
      <dsp:nvSpPr>
        <dsp:cNvPr id="0" name=""/>
        <dsp:cNvSpPr/>
      </dsp:nvSpPr>
      <dsp:spPr>
        <a:xfrm rot="5400000">
          <a:off x="487691" y="1032243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1085405"/>
        <a:ext cx="350487" cy="402860"/>
      </dsp:txXfrm>
    </dsp:sp>
    <dsp:sp modelId="{46A664DB-517C-4710-BC7B-04CF5BE2069F}">
      <dsp:nvSpPr>
        <dsp:cNvPr id="0" name=""/>
        <dsp:cNvSpPr/>
      </dsp:nvSpPr>
      <dsp:spPr>
        <a:xfrm rot="5400000">
          <a:off x="761597" y="1529019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1582181"/>
        <a:ext cx="350487" cy="402860"/>
      </dsp:txXfrm>
    </dsp:sp>
    <dsp:sp modelId="{868D0C15-3BF0-4CB9-91B6-2EF4AAA046DF}">
      <dsp:nvSpPr>
        <dsp:cNvPr id="0" name=""/>
        <dsp:cNvSpPr/>
      </dsp:nvSpPr>
      <dsp:spPr>
        <a:xfrm>
          <a:off x="146479" y="1608031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E950A-1919-4053-9C02-06E26FBE2F04}">
      <dsp:nvSpPr>
        <dsp:cNvPr id="0" name=""/>
        <dsp:cNvSpPr/>
      </dsp:nvSpPr>
      <dsp:spPr>
        <a:xfrm rot="5400000">
          <a:off x="1311516" y="1529019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85441"/>
            <a:satOff val="8657"/>
            <a:lumOff val="-96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1582181"/>
        <a:ext cx="350487" cy="402860"/>
      </dsp:txXfrm>
    </dsp:sp>
    <dsp:sp modelId="{AC5FEE11-D55D-4560-8421-46D8D35D15C0}">
      <dsp:nvSpPr>
        <dsp:cNvPr id="0" name=""/>
        <dsp:cNvSpPr/>
      </dsp:nvSpPr>
      <dsp:spPr>
        <a:xfrm rot="5400000">
          <a:off x="1037610" y="2025796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611933"/>
            <a:satOff val="9893"/>
            <a:lumOff val="-11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2078958"/>
        <a:ext cx="350487" cy="402860"/>
      </dsp:txXfrm>
    </dsp:sp>
    <dsp:sp modelId="{4576E95D-752B-43DA-BA7D-E34976814D0D}">
      <dsp:nvSpPr>
        <dsp:cNvPr id="0" name=""/>
        <dsp:cNvSpPr/>
      </dsp:nvSpPr>
      <dsp:spPr>
        <a:xfrm>
          <a:off x="1600287" y="2104807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76A3E-0B54-401A-8DFF-A861BC8FBBEB}">
      <dsp:nvSpPr>
        <dsp:cNvPr id="0" name=""/>
        <dsp:cNvSpPr/>
      </dsp:nvSpPr>
      <dsp:spPr>
        <a:xfrm rot="5400000">
          <a:off x="487691" y="2025796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2078958"/>
        <a:ext cx="350487" cy="402860"/>
      </dsp:txXfrm>
    </dsp:sp>
    <dsp:sp modelId="{16B65E47-6118-4FBB-9551-8C2A8B987B4B}">
      <dsp:nvSpPr>
        <dsp:cNvPr id="0" name=""/>
        <dsp:cNvSpPr/>
      </dsp:nvSpPr>
      <dsp:spPr>
        <a:xfrm rot="5400000">
          <a:off x="761597" y="2522572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2575734"/>
        <a:ext cx="350487" cy="402860"/>
      </dsp:txXfrm>
    </dsp:sp>
    <dsp:sp modelId="{E9ECE069-679B-4A9D-B444-A841D174A3F2}">
      <dsp:nvSpPr>
        <dsp:cNvPr id="0" name=""/>
        <dsp:cNvSpPr/>
      </dsp:nvSpPr>
      <dsp:spPr>
        <a:xfrm>
          <a:off x="146479" y="2601583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E3FAE-A935-43E8-9B04-04540A8AACCE}">
      <dsp:nvSpPr>
        <dsp:cNvPr id="0" name=""/>
        <dsp:cNvSpPr/>
      </dsp:nvSpPr>
      <dsp:spPr>
        <a:xfrm rot="5400000">
          <a:off x="1311516" y="2522572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091407"/>
            <a:satOff val="13603"/>
            <a:lumOff val="-15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2575734"/>
        <a:ext cx="350487" cy="402860"/>
      </dsp:txXfrm>
    </dsp:sp>
    <dsp:sp modelId="{E95D53F9-37E0-4DC3-BB5F-54DA24BEDF6A}">
      <dsp:nvSpPr>
        <dsp:cNvPr id="0" name=""/>
        <dsp:cNvSpPr/>
      </dsp:nvSpPr>
      <dsp:spPr>
        <a:xfrm rot="5400000">
          <a:off x="1037610" y="3019348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1155000" y="3072510"/>
        <a:ext cx="350487" cy="402860"/>
      </dsp:txXfrm>
    </dsp:sp>
    <dsp:sp modelId="{EBB258BD-2138-49C5-AB58-D88A736A0BB2}">
      <dsp:nvSpPr>
        <dsp:cNvPr id="0" name=""/>
        <dsp:cNvSpPr/>
      </dsp:nvSpPr>
      <dsp:spPr>
        <a:xfrm>
          <a:off x="1600287" y="3098359"/>
          <a:ext cx="65316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6BBBE-E111-4BF3-AF4C-303282ADE3F1}">
      <dsp:nvSpPr>
        <dsp:cNvPr id="0" name=""/>
        <dsp:cNvSpPr/>
      </dsp:nvSpPr>
      <dsp:spPr>
        <a:xfrm rot="5400000">
          <a:off x="487691" y="3019348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0744391"/>
            <a:satOff val="16077"/>
            <a:lumOff val="-180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605081" y="3072510"/>
        <a:ext cx="350487" cy="402860"/>
      </dsp:txXfrm>
    </dsp:sp>
    <dsp:sp modelId="{DB45C993-64BB-4823-A4A3-E1E21AB2AE53}">
      <dsp:nvSpPr>
        <dsp:cNvPr id="0" name=""/>
        <dsp:cNvSpPr/>
      </dsp:nvSpPr>
      <dsp:spPr>
        <a:xfrm rot="5400000">
          <a:off x="761597" y="3516124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1570882"/>
            <a:satOff val="17313"/>
            <a:lumOff val="-193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-5400000">
        <a:off x="878987" y="3569286"/>
        <a:ext cx="350487" cy="402860"/>
      </dsp:txXfrm>
    </dsp:sp>
    <dsp:sp modelId="{FDE0D811-AF0C-474C-AE3C-E5707F699797}">
      <dsp:nvSpPr>
        <dsp:cNvPr id="0" name=""/>
        <dsp:cNvSpPr/>
      </dsp:nvSpPr>
      <dsp:spPr>
        <a:xfrm>
          <a:off x="146479" y="3595136"/>
          <a:ext cx="632090" cy="35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0797D-22FD-4603-9E08-B2B9F6F8CB89}">
      <dsp:nvSpPr>
        <dsp:cNvPr id="0" name=""/>
        <dsp:cNvSpPr/>
      </dsp:nvSpPr>
      <dsp:spPr>
        <a:xfrm rot="5400000">
          <a:off x="1311516" y="3516124"/>
          <a:ext cx="585268" cy="509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 rot="-5400000">
        <a:off x="1428906" y="3569286"/>
        <a:ext cx="350487" cy="4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815A8-0A21-4AEB-9CC5-7A72E6D78295}">
      <dsp:nvSpPr>
        <dsp:cNvPr id="0" name=""/>
        <dsp:cNvSpPr/>
      </dsp:nvSpPr>
      <dsp:spPr>
        <a:xfrm>
          <a:off x="0" y="0"/>
          <a:ext cx="3230880" cy="7466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Tasks</a:t>
          </a:r>
          <a:endParaRPr lang="en-GB" sz="2000" kern="1200" dirty="0"/>
        </a:p>
      </dsp:txBody>
      <dsp:txXfrm>
        <a:off x="21870" y="21870"/>
        <a:ext cx="2362040" cy="702956"/>
      </dsp:txXfrm>
    </dsp:sp>
    <dsp:sp modelId="{3DF30CDD-4CE9-4D98-8C71-66351A9AB869}">
      <dsp:nvSpPr>
        <dsp:cNvPr id="0" name=""/>
        <dsp:cNvSpPr/>
      </dsp:nvSpPr>
      <dsp:spPr>
        <a:xfrm>
          <a:off x="270586" y="882459"/>
          <a:ext cx="3230880" cy="746696"/>
        </a:xfrm>
        <a:prstGeom prst="roundRect">
          <a:avLst>
            <a:gd name="adj" fmla="val 10000"/>
          </a:avLst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Scheduler</a:t>
          </a:r>
          <a:endParaRPr lang="en-GB" sz="2000" kern="1200" dirty="0"/>
        </a:p>
      </dsp:txBody>
      <dsp:txXfrm>
        <a:off x="292456" y="904329"/>
        <a:ext cx="2431201" cy="702956"/>
      </dsp:txXfrm>
    </dsp:sp>
    <dsp:sp modelId="{AD563575-9D29-4DB9-9077-9A88AF5E1EEB}">
      <dsp:nvSpPr>
        <dsp:cNvPr id="0" name=""/>
        <dsp:cNvSpPr/>
      </dsp:nvSpPr>
      <dsp:spPr>
        <a:xfrm>
          <a:off x="537133" y="1764919"/>
          <a:ext cx="3230880" cy="746696"/>
        </a:xfrm>
        <a:prstGeom prst="roundRect">
          <a:avLst>
            <a:gd name="adj" fmla="val 10000"/>
          </a:avLst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Real-time Operating System</a:t>
          </a:r>
          <a:endParaRPr lang="en-GB" sz="2000" kern="1200" dirty="0"/>
        </a:p>
      </dsp:txBody>
      <dsp:txXfrm>
        <a:off x="559003" y="1786789"/>
        <a:ext cx="2435239" cy="702956"/>
      </dsp:txXfrm>
    </dsp:sp>
    <dsp:sp modelId="{288EEB36-636E-4E55-B6C6-D4DC1E4A2C4D}">
      <dsp:nvSpPr>
        <dsp:cNvPr id="0" name=""/>
        <dsp:cNvSpPr/>
      </dsp:nvSpPr>
      <dsp:spPr>
        <a:xfrm>
          <a:off x="807720" y="2647378"/>
          <a:ext cx="3230880" cy="746696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Hardware</a:t>
          </a:r>
          <a:endParaRPr lang="en-GB" sz="2000" kern="1200" dirty="0"/>
        </a:p>
      </dsp:txBody>
      <dsp:txXfrm>
        <a:off x="829590" y="2669248"/>
        <a:ext cx="2431201" cy="702956"/>
      </dsp:txXfrm>
    </dsp:sp>
    <dsp:sp modelId="{39C4EE48-1D9D-407B-96FB-4824AE1C9846}">
      <dsp:nvSpPr>
        <dsp:cNvPr id="0" name=""/>
        <dsp:cNvSpPr/>
      </dsp:nvSpPr>
      <dsp:spPr>
        <a:xfrm>
          <a:off x="2745527" y="571901"/>
          <a:ext cx="485352" cy="485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2854731" y="571901"/>
        <a:ext cx="266944" cy="365227"/>
      </dsp:txXfrm>
    </dsp:sp>
    <dsp:sp modelId="{B77D6B10-FA8D-40F5-83EF-5DB9C33E4AA3}">
      <dsp:nvSpPr>
        <dsp:cNvPr id="0" name=""/>
        <dsp:cNvSpPr/>
      </dsp:nvSpPr>
      <dsp:spPr>
        <a:xfrm>
          <a:off x="3016113" y="1454361"/>
          <a:ext cx="485352" cy="485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334772"/>
            <a:satOff val="-560"/>
            <a:lumOff val="-181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3125317" y="1454361"/>
        <a:ext cx="266944" cy="365227"/>
      </dsp:txXfrm>
    </dsp:sp>
    <dsp:sp modelId="{620817D7-DADB-4DFD-9B3F-7F96C9FAE9BE}">
      <dsp:nvSpPr>
        <dsp:cNvPr id="0" name=""/>
        <dsp:cNvSpPr/>
      </dsp:nvSpPr>
      <dsp:spPr>
        <a:xfrm>
          <a:off x="3282661" y="2336820"/>
          <a:ext cx="485352" cy="485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669543"/>
            <a:satOff val="-1120"/>
            <a:lumOff val="-363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300" kern="1200"/>
        </a:p>
      </dsp:txBody>
      <dsp:txXfrm>
        <a:off x="3391865" y="2336820"/>
        <a:ext cx="266944" cy="365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1441B-D5EF-4289-958F-CF21E5F67BEB}">
      <dsp:nvSpPr>
        <dsp:cNvPr id="0" name=""/>
        <dsp:cNvSpPr/>
      </dsp:nvSpPr>
      <dsp:spPr>
        <a:xfrm>
          <a:off x="193253" y="1276"/>
          <a:ext cx="3652093" cy="767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b="1" i="1" kern="1200" dirty="0" smtClean="0"/>
            <a:t>Definitions</a:t>
          </a:r>
          <a:endParaRPr lang="en-GB" sz="4500" kern="1200" dirty="0"/>
        </a:p>
      </dsp:txBody>
      <dsp:txXfrm>
        <a:off x="215729" y="23752"/>
        <a:ext cx="3607141" cy="722450"/>
      </dsp:txXfrm>
    </dsp:sp>
    <dsp:sp modelId="{5A2135F0-CDBB-445B-9DBB-DB3FCAD5C65B}">
      <dsp:nvSpPr>
        <dsp:cNvPr id="0" name=""/>
        <dsp:cNvSpPr/>
      </dsp:nvSpPr>
      <dsp:spPr>
        <a:xfrm>
          <a:off x="193253" y="906811"/>
          <a:ext cx="767402" cy="76740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E824CA-09C0-421D-A0D2-22E4C7D8663E}">
      <dsp:nvSpPr>
        <dsp:cNvPr id="0" name=""/>
        <dsp:cNvSpPr/>
      </dsp:nvSpPr>
      <dsp:spPr>
        <a:xfrm>
          <a:off x="1006700" y="906811"/>
          <a:ext cx="2838646" cy="76740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dirty="0" smtClean="0"/>
            <a:t>Aperiodic</a:t>
          </a:r>
          <a:endParaRPr lang="en-GB" sz="1600" kern="1200" dirty="0"/>
        </a:p>
      </dsp:txBody>
      <dsp:txXfrm>
        <a:off x="1044168" y="944279"/>
        <a:ext cx="2763710" cy="692466"/>
      </dsp:txXfrm>
    </dsp:sp>
    <dsp:sp modelId="{A386EF05-633C-47F5-8CEB-AF315D810AAD}">
      <dsp:nvSpPr>
        <dsp:cNvPr id="0" name=""/>
        <dsp:cNvSpPr/>
      </dsp:nvSpPr>
      <dsp:spPr>
        <a:xfrm>
          <a:off x="221996" y="1776278"/>
          <a:ext cx="709916" cy="74745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B3ACC4-91C8-421F-82D7-8F76A1EF6873}">
      <dsp:nvSpPr>
        <dsp:cNvPr id="0" name=""/>
        <dsp:cNvSpPr/>
      </dsp:nvSpPr>
      <dsp:spPr>
        <a:xfrm>
          <a:off x="1006700" y="1766302"/>
          <a:ext cx="2838646" cy="76740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Nonp</a:t>
          </a:r>
          <a:r>
            <a:rPr lang="en-GB" sz="1600" b="1" i="1" kern="1200" dirty="0" smtClean="0"/>
            <a:t>reemption</a:t>
          </a:r>
          <a:endParaRPr lang="en-GB" sz="1600" b="1" kern="1200" dirty="0"/>
        </a:p>
      </dsp:txBody>
      <dsp:txXfrm>
        <a:off x="1044168" y="1803770"/>
        <a:ext cx="2763710" cy="692466"/>
      </dsp:txXfrm>
    </dsp:sp>
    <dsp:sp modelId="{A1DD1164-A330-4B22-B601-68C553A2A4CC}">
      <dsp:nvSpPr>
        <dsp:cNvPr id="0" name=""/>
        <dsp:cNvSpPr/>
      </dsp:nvSpPr>
      <dsp:spPr>
        <a:xfrm>
          <a:off x="193253" y="2625793"/>
          <a:ext cx="767402" cy="76740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252DC7-B368-45B8-A22D-6C02D71E2EEA}">
      <dsp:nvSpPr>
        <dsp:cNvPr id="0" name=""/>
        <dsp:cNvSpPr/>
      </dsp:nvSpPr>
      <dsp:spPr>
        <a:xfrm>
          <a:off x="1006700" y="2625793"/>
          <a:ext cx="2838646" cy="76740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i="1" kern="1200" dirty="0" smtClean="0"/>
            <a:t>Earliest Deadline First </a:t>
          </a:r>
          <a:r>
            <a:rPr lang="en-GB" sz="1600" kern="1200" dirty="0" smtClean="0"/>
            <a:t>(</a:t>
          </a:r>
          <a:r>
            <a:rPr lang="en-GB" sz="1600" b="1" kern="1200" dirty="0" smtClean="0"/>
            <a:t>EDF</a:t>
          </a:r>
          <a:r>
            <a:rPr lang="en-GB" sz="1600" kern="1200" dirty="0" smtClean="0"/>
            <a:t>)</a:t>
          </a:r>
          <a:endParaRPr lang="en-GB" sz="1600" kern="1200" dirty="0"/>
        </a:p>
      </dsp:txBody>
      <dsp:txXfrm>
        <a:off x="1044168" y="2663261"/>
        <a:ext cx="2763710" cy="692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0CBE4-5003-429A-80C2-4D828D084373}">
      <dsp:nvSpPr>
        <dsp:cNvPr id="0" name=""/>
        <dsp:cNvSpPr/>
      </dsp:nvSpPr>
      <dsp:spPr>
        <a:xfrm>
          <a:off x="792087" y="376943"/>
          <a:ext cx="1962425" cy="823385"/>
        </a:xfrm>
        <a:prstGeom prst="snip1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 1</a:t>
          </a:r>
          <a:endParaRPr lang="en-GB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i="1" kern="1200" dirty="0" smtClean="0"/>
            <a:t>Single Processor System</a:t>
          </a:r>
          <a:endParaRPr lang="en-GB" sz="1400" kern="1200" dirty="0"/>
        </a:p>
      </dsp:txBody>
      <dsp:txXfrm>
        <a:off x="1106076" y="376943"/>
        <a:ext cx="1648437" cy="823385"/>
      </dsp:txXfrm>
    </dsp:sp>
    <dsp:sp modelId="{315EAB93-3818-4F1F-B81D-380F50008D4F}">
      <dsp:nvSpPr>
        <dsp:cNvPr id="0" name=""/>
        <dsp:cNvSpPr/>
      </dsp:nvSpPr>
      <dsp:spPr>
        <a:xfrm>
          <a:off x="216020" y="0"/>
          <a:ext cx="856765" cy="8567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500" b="1" kern="1200" dirty="0" smtClean="0"/>
            <a:t>α</a:t>
          </a:r>
          <a:endParaRPr lang="en-GB" sz="4500" kern="1200" dirty="0"/>
        </a:p>
      </dsp:txBody>
      <dsp:txXfrm>
        <a:off x="341490" y="125470"/>
        <a:ext cx="605825" cy="605825"/>
      </dsp:txXfrm>
    </dsp:sp>
    <dsp:sp modelId="{30EF58B6-227C-48DA-879D-1363166F78C6}">
      <dsp:nvSpPr>
        <dsp:cNvPr id="0" name=""/>
        <dsp:cNvSpPr/>
      </dsp:nvSpPr>
      <dsp:spPr>
        <a:xfrm>
          <a:off x="3086436" y="343135"/>
          <a:ext cx="2373025" cy="857193"/>
        </a:xfrm>
        <a:prstGeom prst="snip1Rect">
          <a:avLst/>
        </a:prstGeom>
        <a:solidFill>
          <a:schemeClr val="accent5">
            <a:tint val="40000"/>
            <a:alpha val="90000"/>
            <a:hueOff val="-6334772"/>
            <a:satOff val="-560"/>
            <a:lumOff val="-181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334772"/>
              <a:satOff val="-560"/>
              <a:lumOff val="-1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NO-PREEM</a:t>
          </a:r>
          <a:endParaRPr lang="en-GB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i="1" kern="1200" dirty="0" err="1" smtClean="0"/>
            <a:t>Preemption</a:t>
          </a:r>
          <a:r>
            <a:rPr lang="en-GB" sz="1400" i="1" kern="1200" dirty="0" smtClean="0"/>
            <a:t> Not Allowed</a:t>
          </a:r>
          <a:endParaRPr lang="en-GB" sz="1400" kern="1200" dirty="0"/>
        </a:p>
      </dsp:txBody>
      <dsp:txXfrm>
        <a:off x="3466120" y="414569"/>
        <a:ext cx="1921907" cy="785759"/>
      </dsp:txXfrm>
    </dsp:sp>
    <dsp:sp modelId="{408233ED-2F07-4B31-9D34-8D37B9917313}">
      <dsp:nvSpPr>
        <dsp:cNvPr id="0" name=""/>
        <dsp:cNvSpPr/>
      </dsp:nvSpPr>
      <dsp:spPr>
        <a:xfrm>
          <a:off x="2582384" y="0"/>
          <a:ext cx="856765" cy="856765"/>
        </a:xfrm>
        <a:prstGeom prst="ellipse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l-GR" sz="4500" b="1" kern="1200" dirty="0" smtClean="0"/>
            <a:t>β</a:t>
          </a:r>
          <a:endParaRPr lang="en-GB" sz="4500" kern="1200" dirty="0"/>
        </a:p>
      </dsp:txBody>
      <dsp:txXfrm>
        <a:off x="2707854" y="125470"/>
        <a:ext cx="605825" cy="605825"/>
      </dsp:txXfrm>
    </dsp:sp>
    <dsp:sp modelId="{32E8B6A5-CC87-4FC2-B0A1-BDEEF1AC804B}">
      <dsp:nvSpPr>
        <dsp:cNvPr id="0" name=""/>
        <dsp:cNvSpPr/>
      </dsp:nvSpPr>
      <dsp:spPr>
        <a:xfrm>
          <a:off x="5832643" y="343135"/>
          <a:ext cx="2389785" cy="857193"/>
        </a:xfrm>
        <a:prstGeom prst="snip1Rect">
          <a:avLst/>
        </a:prstGeom>
        <a:solidFill>
          <a:schemeClr val="accent5">
            <a:tint val="40000"/>
            <a:alpha val="90000"/>
            <a:hueOff val="-12669543"/>
            <a:satOff val="-1120"/>
            <a:lumOff val="-363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2669543"/>
              <a:satOff val="-1120"/>
              <a:lumOff val="-36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FEASIBLE</a:t>
          </a:r>
          <a:endParaRPr lang="en-GB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i="1" kern="1200" dirty="0" smtClean="0"/>
            <a:t>Find Schedule that works</a:t>
          </a:r>
          <a:endParaRPr lang="en-GB" sz="1400" kern="1200" dirty="0"/>
        </a:p>
      </dsp:txBody>
      <dsp:txXfrm>
        <a:off x="6215009" y="414569"/>
        <a:ext cx="1935985" cy="785759"/>
      </dsp:txXfrm>
    </dsp:sp>
    <dsp:sp modelId="{2DBFF53F-95F1-4C69-A410-5DE5DD639694}">
      <dsp:nvSpPr>
        <dsp:cNvPr id="0" name=""/>
        <dsp:cNvSpPr/>
      </dsp:nvSpPr>
      <dsp:spPr>
        <a:xfrm>
          <a:off x="5328594" y="0"/>
          <a:ext cx="856765" cy="856765"/>
        </a:xfrm>
        <a:prstGeom prst="ellipse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500" b="1" kern="1200" dirty="0" smtClean="0"/>
            <a:t>γ</a:t>
          </a:r>
          <a:endParaRPr lang="en-GB" sz="4500" kern="1200" dirty="0"/>
        </a:p>
      </dsp:txBody>
      <dsp:txXfrm>
        <a:off x="5454064" y="125470"/>
        <a:ext cx="605825" cy="605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2CFA0-6A2D-45E3-8DE4-096BBA675142}">
      <dsp:nvSpPr>
        <dsp:cNvPr id="0" name=""/>
        <dsp:cNvSpPr/>
      </dsp:nvSpPr>
      <dsp:spPr>
        <a:xfrm rot="5400000">
          <a:off x="3229428" y="-1764445"/>
          <a:ext cx="401168" cy="39323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Different Task Ready Times</a:t>
          </a:r>
          <a:endParaRPr lang="en-GB" sz="1400" kern="1200" dirty="0"/>
        </a:p>
      </dsp:txBody>
      <dsp:txXfrm rot="-5400000">
        <a:off x="1463823" y="20743"/>
        <a:ext cx="3912797" cy="362002"/>
      </dsp:txXfrm>
    </dsp:sp>
    <dsp:sp modelId="{EAAF17F1-794F-4794-B679-E80C2C2D1D58}">
      <dsp:nvSpPr>
        <dsp:cNvPr id="0" name=""/>
        <dsp:cNvSpPr/>
      </dsp:nvSpPr>
      <dsp:spPr>
        <a:xfrm>
          <a:off x="748141" y="59935"/>
          <a:ext cx="715680" cy="283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200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1800" b="1" i="1" kern="1200">
                        <a:latin typeface="Cambria Math"/>
                      </a:rPr>
                      <m:t>𝒓</m:t>
                    </m:r>
                  </m:e>
                  <m:sub>
                    <m:r>
                      <a:rPr lang="en-GB" sz="1800" b="1" i="1" kern="1200">
                        <a:latin typeface="Cambria Math"/>
                      </a:rPr>
                      <m:t>𝒋</m:t>
                    </m:r>
                  </m:sub>
                </m:sSub>
              </m:oMath>
            </m:oMathPara>
          </a14:m>
          <a:endParaRPr lang="en-GB" sz="1800" kern="1200" dirty="0"/>
        </a:p>
      </dsp:txBody>
      <dsp:txXfrm>
        <a:off x="761986" y="73780"/>
        <a:ext cx="687990" cy="255929"/>
      </dsp:txXfrm>
    </dsp:sp>
    <dsp:sp modelId="{04F86C07-4370-4373-BC93-30F24E3C0DA4}">
      <dsp:nvSpPr>
        <dsp:cNvPr id="0" name=""/>
        <dsp:cNvSpPr/>
      </dsp:nvSpPr>
      <dsp:spPr>
        <a:xfrm rot="5400000">
          <a:off x="3229428" y="-1317087"/>
          <a:ext cx="401168" cy="39323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Task </a:t>
          </a:r>
          <a:r>
            <a:rPr lang="en-GB" sz="1400" kern="1200" dirty="0" smtClean="0"/>
            <a:t>Deadlines </a:t>
          </a:r>
          <a:r>
            <a:rPr lang="en-GB" sz="1400" kern="1200" dirty="0"/>
            <a:t>are imposed</a:t>
          </a:r>
        </a:p>
      </dsp:txBody>
      <dsp:txXfrm rot="-5400000">
        <a:off x="1463823" y="468101"/>
        <a:ext cx="3912797" cy="362002"/>
      </dsp:txXfrm>
    </dsp:sp>
    <dsp:sp modelId="{6DE2B1CC-1123-43D1-A5DF-0E2DCE47DBDC}">
      <dsp:nvSpPr>
        <dsp:cNvPr id="0" name=""/>
        <dsp:cNvSpPr/>
      </dsp:nvSpPr>
      <dsp:spPr>
        <a:xfrm>
          <a:off x="748141" y="431146"/>
          <a:ext cx="715680" cy="4359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14400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acc>
                  <m:accPr>
                    <m:chr m:val="̃"/>
                    <m:ctrlPr>
                      <a:rPr lang="en-GB" sz="1800" b="1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sSub>
                      <m:sSubPr>
                        <m:ctrlPr>
                          <a:rPr lang="en-GB" sz="1800" b="1" i="1" kern="1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kern="1200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800" b="1" i="1" kern="1200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e>
                </m:acc>
              </m:oMath>
            </m:oMathPara>
          </a14:m>
          <a:endParaRPr lang="en-GB" sz="1800" kern="1200" dirty="0"/>
        </a:p>
      </dsp:txBody>
      <dsp:txXfrm>
        <a:off x="769420" y="452425"/>
        <a:ext cx="673122" cy="393354"/>
      </dsp:txXfrm>
    </dsp:sp>
    <dsp:sp modelId="{85758F9A-8FDE-4314-AFD1-BE2D576582FC}">
      <dsp:nvSpPr>
        <dsp:cNvPr id="0" name=""/>
        <dsp:cNvSpPr/>
      </dsp:nvSpPr>
      <dsp:spPr>
        <a:xfrm rot="5400000">
          <a:off x="3229428" y="-869728"/>
          <a:ext cx="401168" cy="39323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Try </a:t>
          </a:r>
          <a:r>
            <a:rPr lang="en-GB" sz="1400" kern="1200" dirty="0"/>
            <a:t>to minimize schedule </a:t>
          </a:r>
          <a:r>
            <a:rPr lang="en-GB" sz="1400" kern="1200" dirty="0" smtClean="0"/>
            <a:t>length</a:t>
          </a:r>
        </a:p>
      </dsp:txBody>
      <dsp:txXfrm rot="-5400000">
        <a:off x="1463823" y="915460"/>
        <a:ext cx="3912797" cy="362002"/>
      </dsp:txXfrm>
    </dsp:sp>
    <dsp:sp modelId="{E6EDE384-78C6-496E-942E-5C54ACD6F211}">
      <dsp:nvSpPr>
        <dsp:cNvPr id="0" name=""/>
        <dsp:cNvSpPr/>
      </dsp:nvSpPr>
      <dsp:spPr>
        <a:xfrm>
          <a:off x="748141" y="929646"/>
          <a:ext cx="715680" cy="3336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7200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1800" b="1" i="1" kern="1200">
                        <a:latin typeface="Cambria Math"/>
                      </a:rPr>
                      <m:t>𝑪</m:t>
                    </m:r>
                  </m:e>
                  <m:sub>
                    <m:r>
                      <a:rPr lang="en-GB" sz="1800" b="1" i="1" kern="1200">
                        <a:latin typeface="Cambria Math"/>
                      </a:rPr>
                      <m:t>𝒎𝒂𝒙</m:t>
                    </m:r>
                  </m:sub>
                </m:sSub>
              </m:oMath>
            </m:oMathPara>
          </a14:m>
          <a:endParaRPr lang="en-GB" sz="1800" kern="1200" dirty="0" smtClean="0"/>
        </a:p>
      </dsp:txBody>
      <dsp:txXfrm>
        <a:off x="764427" y="945932"/>
        <a:ext cx="683108" cy="301056"/>
      </dsp:txXfrm>
    </dsp:sp>
    <dsp:sp modelId="{7EF6DF01-238A-4A50-914C-BFB820A46702}">
      <dsp:nvSpPr>
        <dsp:cNvPr id="0" name=""/>
        <dsp:cNvSpPr/>
      </dsp:nvSpPr>
      <dsp:spPr>
        <a:xfrm rot="5400000">
          <a:off x="3229428" y="-439743"/>
          <a:ext cx="401168" cy="39323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Nonpreemption and Aperiodicity are implied</a:t>
          </a:r>
          <a:endParaRPr lang="en-GB" sz="1400" kern="1200" dirty="0"/>
        </a:p>
      </dsp:txBody>
      <dsp:txXfrm rot="-5400000">
        <a:off x="1463823" y="1345445"/>
        <a:ext cx="3912797" cy="362002"/>
      </dsp:txXfrm>
    </dsp:sp>
    <dsp:sp modelId="{5206ACEE-011F-494B-B8BD-B4E0D3BED87C}">
      <dsp:nvSpPr>
        <dsp:cNvPr id="0" name=""/>
        <dsp:cNvSpPr/>
      </dsp:nvSpPr>
      <dsp:spPr>
        <a:xfrm>
          <a:off x="748141" y="1368153"/>
          <a:ext cx="715680" cy="316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7200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?</a:t>
          </a:r>
        </a:p>
      </dsp:txBody>
      <dsp:txXfrm>
        <a:off x="763595" y="1383607"/>
        <a:ext cx="684772" cy="285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82ED6-D7E5-4A1D-ABCF-F9889464D9BB}">
      <dsp:nvSpPr>
        <dsp:cNvPr id="0" name=""/>
        <dsp:cNvSpPr/>
      </dsp:nvSpPr>
      <dsp:spPr>
        <a:xfrm>
          <a:off x="0" y="10095"/>
          <a:ext cx="8229600" cy="772200"/>
        </a:xfrm>
        <a:prstGeom prst="roundRect">
          <a:avLst/>
        </a:prstGeom>
        <a:solidFill>
          <a:srgbClr val="466A4F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ym typeface="Wingdings" panose="05000000000000000000" pitchFamily="2" charset="2"/>
            </a:rPr>
            <a:t> </a:t>
          </a:r>
          <a:r>
            <a:rPr lang="en-GB" sz="3300" kern="1200" dirty="0" smtClean="0"/>
            <a:t>Easy to implement</a:t>
          </a:r>
          <a:endParaRPr lang="en-GB" sz="3300" kern="1200" dirty="0"/>
        </a:p>
      </dsp:txBody>
      <dsp:txXfrm>
        <a:off x="37696" y="47791"/>
        <a:ext cx="8154208" cy="696808"/>
      </dsp:txXfrm>
    </dsp:sp>
    <dsp:sp modelId="{09139324-D6D7-49F3-B94A-3165B81DB23A}">
      <dsp:nvSpPr>
        <dsp:cNvPr id="0" name=""/>
        <dsp:cNvSpPr/>
      </dsp:nvSpPr>
      <dsp:spPr>
        <a:xfrm>
          <a:off x="0" y="877335"/>
          <a:ext cx="8229600" cy="772200"/>
        </a:xfrm>
        <a:prstGeom prst="roundRect">
          <a:avLst/>
        </a:prstGeom>
        <a:solidFill>
          <a:srgbClr val="466A4F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ym typeface="Wingdings" panose="05000000000000000000" pitchFamily="2" charset="2"/>
            </a:rPr>
            <a:t> </a:t>
          </a:r>
          <a:r>
            <a:rPr lang="en-GB" sz="3300" kern="1200" dirty="0" smtClean="0"/>
            <a:t>Less Overhead (No Context Switching)</a:t>
          </a:r>
          <a:endParaRPr lang="en-GB" sz="3300" kern="1200" dirty="0"/>
        </a:p>
      </dsp:txBody>
      <dsp:txXfrm>
        <a:off x="37696" y="915031"/>
        <a:ext cx="8154208" cy="696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F0C78-2474-4D9B-89A7-56A2723B64A4}">
      <dsp:nvSpPr>
        <dsp:cNvPr id="0" name=""/>
        <dsp:cNvSpPr/>
      </dsp:nvSpPr>
      <dsp:spPr>
        <a:xfrm>
          <a:off x="0" y="10095"/>
          <a:ext cx="8229600" cy="772200"/>
        </a:xfrm>
        <a:prstGeom prst="roundRect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ym typeface="Wingdings" panose="05000000000000000000" pitchFamily="2" charset="2"/>
            </a:rPr>
            <a:t> </a:t>
          </a:r>
          <a:r>
            <a:rPr lang="en-GB" sz="3300" kern="1200" dirty="0" smtClean="0"/>
            <a:t>Not </a:t>
          </a:r>
          <a:r>
            <a:rPr lang="en-GB" sz="3300" b="1" kern="1200" dirty="0" smtClean="0"/>
            <a:t>Optimal</a:t>
          </a:r>
          <a:endParaRPr lang="en-GB" sz="3300" kern="1200" dirty="0" smtClean="0"/>
        </a:p>
      </dsp:txBody>
      <dsp:txXfrm>
        <a:off x="37696" y="47791"/>
        <a:ext cx="8154208" cy="696808"/>
      </dsp:txXfrm>
    </dsp:sp>
    <dsp:sp modelId="{0DE5CD19-2306-4CB1-88B8-C30DDB998616}">
      <dsp:nvSpPr>
        <dsp:cNvPr id="0" name=""/>
        <dsp:cNvSpPr/>
      </dsp:nvSpPr>
      <dsp:spPr>
        <a:xfrm>
          <a:off x="0" y="877335"/>
          <a:ext cx="8229600" cy="772200"/>
        </a:xfrm>
        <a:prstGeom prst="roundRect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ym typeface="Wingdings" panose="05000000000000000000" pitchFamily="2" charset="2"/>
            </a:rPr>
            <a:t> </a:t>
          </a:r>
          <a:r>
            <a:rPr lang="en-GB" sz="3300" kern="1200" dirty="0" smtClean="0"/>
            <a:t>May not find a </a:t>
          </a:r>
          <a:r>
            <a:rPr lang="en-GB" sz="3300" b="1" kern="1200" dirty="0" smtClean="0"/>
            <a:t>Feasible</a:t>
          </a:r>
          <a:r>
            <a:rPr lang="en-GB" sz="3300" kern="1200" dirty="0" smtClean="0"/>
            <a:t> solution!</a:t>
          </a:r>
          <a:endParaRPr lang="en-GB" sz="3300" kern="1200" dirty="0" smtClean="0"/>
        </a:p>
      </dsp:txBody>
      <dsp:txXfrm>
        <a:off x="37696" y="915031"/>
        <a:ext cx="8154208" cy="6968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EAB10-6E53-4598-8384-158A324805E8}">
      <dsp:nvSpPr>
        <dsp:cNvPr id="0" name=""/>
        <dsp:cNvSpPr/>
      </dsp:nvSpPr>
      <dsp:spPr>
        <a:xfrm rot="5400000">
          <a:off x="4924842" y="-1813761"/>
          <a:ext cx="1324639" cy="528340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Find Feasible Solutions:</a:t>
          </a:r>
          <a:endParaRPr lang="en-GB" sz="19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Calculate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1600" b="0" i="1" kern="1200" dirty="0" smtClean="0">
                      <a:latin typeface="Cambria Math" panose="02040503050406030204" pitchFamily="18" charset="0"/>
                    </a:rPr>
                    <m:t>𝐶</m:t>
                  </m:r>
                </m:e>
                <m:sub>
                  <m:r>
                    <a:rPr lang="en-GB" sz="1600" b="0" i="1" kern="1200" dirty="0" smtClean="0">
                      <a:latin typeface="Cambria Math" panose="02040503050406030204" pitchFamily="18" charset="0"/>
                    </a:rPr>
                    <m:t>𝑚𝑎𝑥</m:t>
                  </m:r>
                </m:sub>
              </m:sSub>
            </m:oMath>
          </a14:m>
          <a:r>
            <a:rPr lang="en-GB" sz="1600" kern="1200" dirty="0" smtClean="0"/>
            <a:t> for </a:t>
          </a:r>
          <a:r>
            <a:rPr lang="en-GB" sz="1600" i="1" kern="1200" dirty="0" smtClean="0"/>
            <a:t>every permutation</a:t>
          </a:r>
          <a:r>
            <a:rPr lang="en-GB" sz="1600" kern="1200" dirty="0" smtClean="0"/>
            <a:t> of tasks.</a:t>
          </a:r>
          <a:endParaRPr lang="en-GB" sz="16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Find lowest value:</a:t>
          </a:r>
          <a:endParaRPr lang="en-GB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Select Schedule with Minimal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9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1900" b="0" i="1" kern="1200" dirty="0" smtClean="0">
                      <a:latin typeface="Cambria Math" panose="02040503050406030204" pitchFamily="18" charset="0"/>
                    </a:rPr>
                    <m:t>𝐶</m:t>
                  </m:r>
                </m:e>
                <m:sub>
                  <m:r>
                    <a:rPr lang="en-GB" sz="1900" b="0" i="1" kern="1200" dirty="0" smtClean="0">
                      <a:latin typeface="Cambria Math" panose="02040503050406030204" pitchFamily="18" charset="0"/>
                    </a:rPr>
                    <m:t>𝑚𝑎</m:t>
                  </m:r>
                  <m:r>
                    <a:rPr lang="en-GB" sz="1900" b="0" i="1" kern="1200" dirty="0" smtClean="0">
                      <a:latin typeface="Cambria Math" panose="02040503050406030204" pitchFamily="18" charset="0"/>
                    </a:rPr>
                    <m:t>𝑥</m:t>
                  </m:r>
                </m:sub>
              </m:sSub>
            </m:oMath>
          </a14:m>
          <a:endParaRPr lang="en-GB" sz="1900" kern="1200" dirty="0"/>
        </a:p>
      </dsp:txBody>
      <dsp:txXfrm rot="-5400000">
        <a:off x="2945459" y="230286"/>
        <a:ext cx="5218742" cy="1195311"/>
      </dsp:txXfrm>
    </dsp:sp>
    <dsp:sp modelId="{498CBC58-4A6C-4E5B-999A-414D6418B59F}">
      <dsp:nvSpPr>
        <dsp:cNvPr id="0" name=""/>
        <dsp:cNvSpPr/>
      </dsp:nvSpPr>
      <dsp:spPr>
        <a:xfrm>
          <a:off x="0" y="41"/>
          <a:ext cx="2945459" cy="16557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b="1" kern="1200" dirty="0" smtClean="0"/>
            <a:t>Complete Search</a:t>
          </a:r>
          <a:r>
            <a:rPr lang="en-GB" sz="2700" kern="1200" dirty="0" smtClean="0"/>
            <a:t> to Find Optimal Solution</a:t>
          </a:r>
          <a:endParaRPr lang="en-GB" sz="2700" kern="1200" dirty="0"/>
        </a:p>
      </dsp:txBody>
      <dsp:txXfrm>
        <a:off x="80829" y="80870"/>
        <a:ext cx="2783801" cy="1494141"/>
      </dsp:txXfrm>
    </dsp:sp>
    <dsp:sp modelId="{E8A43788-E0C4-4A07-B2CC-77E0902DE84D}">
      <dsp:nvSpPr>
        <dsp:cNvPr id="0" name=""/>
        <dsp:cNvSpPr/>
      </dsp:nvSpPr>
      <dsp:spPr>
        <a:xfrm rot="5400000">
          <a:off x="4933808" y="-66941"/>
          <a:ext cx="1324639" cy="5266944"/>
        </a:xfrm>
        <a:prstGeom prst="round2SameRect">
          <a:avLst/>
        </a:prstGeom>
        <a:solidFill>
          <a:schemeClr val="accent3">
            <a:tint val="40000"/>
            <a:alpha val="90000"/>
            <a:hueOff val="11731170"/>
            <a:satOff val="-319"/>
            <a:lumOff val="-50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731170"/>
              <a:satOff val="-319"/>
              <a:lumOff val="-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Complexity Theory</a:t>
          </a:r>
          <a:endParaRPr lang="en-GB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GB" sz="2400" b="1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𝚶</m:t>
              </m:r>
              <m:r>
                <a:rPr lang="en-GB" sz="2400" b="1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GB" sz="2400" b="1" i="1" kern="1200" dirty="0" err="1" smtClean="0">
                  <a:latin typeface="Cambria Math" panose="02040503050406030204" pitchFamily="18" charset="0"/>
                </a:rPr>
                <m:t>𝒏</m:t>
              </m:r>
              <m:r>
                <a:rPr lang="en-GB" sz="2400" b="1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∙</m:t>
              </m:r>
              <m:r>
                <a:rPr lang="en-GB" sz="2400" b="1" i="1" kern="1200" dirty="0" err="1" smtClean="0">
                  <a:latin typeface="Cambria Math" panose="02040503050406030204" pitchFamily="18" charset="0"/>
                </a:rPr>
                <m:t>𝒏</m:t>
              </m:r>
              <m:r>
                <a:rPr lang="en-GB" sz="2400" b="1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!</m:t>
              </m:r>
              <m:r>
                <a:rPr lang="en-GB" sz="2400" b="1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GB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Intractable as </a:t>
          </a:r>
          <a:r>
            <a:rPr lang="en-GB" sz="2400" i="1" kern="1200" dirty="0" smtClean="0"/>
            <a:t>n</a:t>
          </a:r>
          <a:r>
            <a:rPr lang="en-GB" sz="2400" kern="1200" dirty="0" smtClean="0"/>
            <a:t> increases</a:t>
          </a:r>
          <a:endParaRPr lang="en-GB" sz="2400" kern="1200" dirty="0"/>
        </a:p>
      </dsp:txBody>
      <dsp:txXfrm rot="-5400000">
        <a:off x="2962656" y="1968875"/>
        <a:ext cx="5202280" cy="1195311"/>
      </dsp:txXfrm>
    </dsp:sp>
    <dsp:sp modelId="{ABFB340F-6607-4917-B439-FA79BA945FFA}">
      <dsp:nvSpPr>
        <dsp:cNvPr id="0" name=""/>
        <dsp:cNvSpPr/>
      </dsp:nvSpPr>
      <dsp:spPr>
        <a:xfrm>
          <a:off x="0" y="1738630"/>
          <a:ext cx="2962656" cy="1655799"/>
        </a:xfrm>
        <a:prstGeom prst="roundRect">
          <a:avLst/>
        </a:prstGeom>
        <a:solidFill>
          <a:schemeClr val="accent3">
            <a:hueOff val="11434421"/>
            <a:satOff val="2484"/>
            <a:lumOff val="-35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GB" sz="2700" b="1" i="1" kern="1200" smtClean="0"/>
                <m:t>𝓝𝓟</m:t>
              </m:r>
              <m:r>
                <a:rPr lang="en-GB" sz="2700" b="1" i="1" kern="1200" smtClean="0"/>
                <m:t>–</m:t>
              </m:r>
              <m:r>
                <a:rPr lang="en-GB" sz="2700" b="1" kern="1200"/>
                <m:t>𝐡𝐚𝐫𝐝</m:t>
              </m:r>
            </m:oMath>
          </a14:m>
          <a:r>
            <a:rPr lang="en-GB" sz="2700" b="1" kern="1200" dirty="0"/>
            <a:t> </a:t>
          </a:r>
          <a:r>
            <a:rPr lang="en-GB" sz="2700" kern="1200" dirty="0" smtClean="0"/>
            <a:t>problem</a:t>
          </a:r>
          <a:endParaRPr lang="en-GB" sz="2700" kern="1200" dirty="0"/>
        </a:p>
      </dsp:txBody>
      <dsp:txXfrm>
        <a:off x="80829" y="1819459"/>
        <a:ext cx="2800998" cy="1494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194AF-CD4B-4BEA-8E56-6FCA42419843}">
      <dsp:nvSpPr>
        <dsp:cNvPr id="0" name=""/>
        <dsp:cNvSpPr/>
      </dsp:nvSpPr>
      <dsp:spPr>
        <a:xfrm rot="5400000">
          <a:off x="4238339" y="-936236"/>
          <a:ext cx="2715577" cy="5266944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Too slow – use </a:t>
          </a:r>
          <a:r>
            <a:rPr lang="en-GB" sz="2100" i="1" kern="1200" dirty="0" smtClean="0"/>
            <a:t>Off-line/Static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For Dynamic use a Heuristic algorithm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Know task parameters </a:t>
          </a:r>
          <a:r>
            <a:rPr lang="en-GB" sz="2100" i="1" kern="1200" dirty="0" smtClean="0"/>
            <a:t>a priori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But this does not mean it’s useless!</a:t>
          </a:r>
          <a:endParaRPr lang="en-GB" sz="2100" kern="1200" dirty="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Time-triggered systems</a:t>
          </a:r>
          <a:endParaRPr lang="en-GB" sz="2100" kern="1200" dirty="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/>
            <a:t>Pre-defined timer processes</a:t>
          </a:r>
          <a:endParaRPr lang="en-GB" sz="2100" kern="1200" dirty="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i="1" kern="1200" dirty="0" smtClean="0"/>
            <a:t>Task activation list</a:t>
          </a:r>
          <a:endParaRPr lang="en-GB" sz="2100" kern="1200" dirty="0"/>
        </a:p>
      </dsp:txBody>
      <dsp:txXfrm rot="-5400000">
        <a:off x="2962656" y="472011"/>
        <a:ext cx="5134380" cy="2450449"/>
      </dsp:txXfrm>
    </dsp:sp>
    <dsp:sp modelId="{C75BE0FD-FA9C-4B3D-98E0-37CFF865FF5F}">
      <dsp:nvSpPr>
        <dsp:cNvPr id="0" name=""/>
        <dsp:cNvSpPr/>
      </dsp:nvSpPr>
      <dsp:spPr>
        <a:xfrm>
          <a:off x="0" y="0"/>
          <a:ext cx="2962656" cy="3394472"/>
        </a:xfrm>
        <a:prstGeom prst="roundRect">
          <a:avLst/>
        </a:prstGeom>
        <a:solidFill>
          <a:schemeClr val="accent1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Static</a:t>
          </a:r>
        </a:p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Vs</a:t>
          </a:r>
        </a:p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Dynamic</a:t>
          </a:r>
          <a:endParaRPr lang="en-GB" sz="4700" kern="1200" dirty="0"/>
        </a:p>
      </dsp:txBody>
      <dsp:txXfrm>
        <a:off x="144625" y="144625"/>
        <a:ext cx="2673406" cy="31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E1955-D466-4C26-ACB0-9B4A0C6CE72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2563A-C4F3-4541-A540-598DA0D91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8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scheduler</a:t>
            </a:r>
            <a:r>
              <a:rPr lang="en-GB" baseline="0" dirty="0" smtClean="0"/>
              <a:t> context – makes choice of what task to run on the hardware for the operating </a:t>
            </a:r>
            <a:r>
              <a:rPr lang="en-GB" baseline="0" dirty="0" smtClean="0"/>
              <a:t>system</a:t>
            </a:r>
          </a:p>
          <a:p>
            <a:endParaRPr lang="en-GB" baseline="0" dirty="0" smtClean="0"/>
          </a:p>
          <a:p>
            <a:r>
              <a:rPr lang="en-GB" baseline="0" dirty="0" smtClean="0"/>
              <a:t>Aperiodic – without regular </a:t>
            </a:r>
            <a:r>
              <a:rPr lang="en-GB" baseline="0" dirty="0" smtClean="0"/>
              <a:t>repetition</a:t>
            </a:r>
            <a:endParaRPr lang="en-GB" baseline="0" dirty="0" smtClean="0"/>
          </a:p>
          <a:p>
            <a:r>
              <a:rPr lang="en-GB" baseline="0" dirty="0" smtClean="0"/>
              <a:t>Nonpreemption – not allowed to interrupt the currently running process</a:t>
            </a:r>
          </a:p>
          <a:p>
            <a:r>
              <a:rPr lang="en-GB" baseline="0" dirty="0" smtClean="0"/>
              <a:t>Earliest Deadline First – A Technique for scheduling, not a constraint… Always choose the task with the most pressing deadline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3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Alpha – the machine environment</a:t>
            </a:r>
          </a:p>
          <a:p>
            <a:r>
              <a:rPr lang="en-GB" dirty="0" smtClean="0"/>
              <a:t>Beta</a:t>
            </a:r>
            <a:r>
              <a:rPr lang="en-GB" baseline="0" dirty="0" smtClean="0"/>
              <a:t> – the task characteristics &amp; constraints</a:t>
            </a:r>
          </a:p>
          <a:p>
            <a:r>
              <a:rPr lang="en-GB" baseline="0" dirty="0" smtClean="0"/>
              <a:t>Gamma – the goal, performance measure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7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Blazewicz</a:t>
            </a:r>
            <a:r>
              <a:rPr lang="en-GB" dirty="0" smtClean="0"/>
              <a:t> </a:t>
            </a:r>
            <a:r>
              <a:rPr lang="en-GB" dirty="0" smtClean="0"/>
              <a:t>notation and have noticed it being used more frequently in the literature</a:t>
            </a:r>
            <a:r>
              <a:rPr lang="en-GB" dirty="0" smtClean="0"/>
              <a:t>. I Prefer</a:t>
            </a:r>
            <a:r>
              <a:rPr lang="en-GB" baseline="0" dirty="0" smtClean="0"/>
              <a:t> to think in </a:t>
            </a:r>
            <a:r>
              <a:rPr lang="en-GB" baseline="0" dirty="0" err="1" smtClean="0"/>
              <a:t>Buttazzo’s</a:t>
            </a:r>
            <a:r>
              <a:rPr lang="en-GB" baseline="0" dirty="0" smtClean="0"/>
              <a:t> terms</a:t>
            </a:r>
            <a:endParaRPr lang="en-GB" dirty="0" smtClean="0"/>
          </a:p>
          <a:p>
            <a:r>
              <a:rPr lang="en-GB" dirty="0" smtClean="0"/>
              <a:t>D</a:t>
            </a:r>
            <a:r>
              <a:rPr lang="en-GB" baseline="0" dirty="0" smtClean="0"/>
              <a:t> means due-date, ~ means it MUST be met i.e. deadline.</a:t>
            </a:r>
          </a:p>
          <a:p>
            <a:r>
              <a:rPr lang="en-GB" baseline="0" dirty="0" smtClean="0"/>
              <a:t>‘C’ = ‘</a:t>
            </a:r>
            <a:r>
              <a:rPr lang="en-GB" baseline="0" dirty="0" err="1" smtClean="0"/>
              <a:t>makespan</a:t>
            </a:r>
            <a:r>
              <a:rPr lang="en-GB" baseline="0" dirty="0" smtClean="0"/>
              <a:t>’ – completion of the last job on the system, alternatively use </a:t>
            </a:r>
            <a:r>
              <a:rPr lang="en-GB" baseline="0" dirty="0" err="1" smtClean="0"/>
              <a:t>Lmax</a:t>
            </a:r>
            <a:r>
              <a:rPr lang="en-GB" baseline="0" dirty="0" smtClean="0"/>
              <a:t>, minimize maximum lateness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0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08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Only for finding optimal solution… for</a:t>
            </a:r>
            <a:r>
              <a:rPr lang="en-GB" baseline="0" dirty="0" smtClean="0"/>
              <a:t> dynamic use a heuristic algorithm – may find a feasible solution in polynomial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7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4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5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563A-C4F3-4541-A540-598DA0D914E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47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2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0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8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5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20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74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9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4829-A85D-4BE4-81EB-EC69A91B3DB0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94E6-00BD-4AE9-AA0F-DC056D2DA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8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4.xml"/><Relationship Id="rId4" Type="http://schemas.openxmlformats.org/officeDocument/2006/relationships/image" Target="../media/image17.png"/><Relationship Id="rId9" Type="http://schemas.microsoft.com/office/2007/relationships/diagramDrawing" Target="../diagrams/drawin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371950"/>
            <a:ext cx="6480720" cy="468052"/>
          </a:xfrm>
        </p:spPr>
        <p:txBody>
          <a:bodyPr>
            <a:noAutofit/>
          </a:bodyPr>
          <a:lstStyle/>
          <a:p>
            <a:pPr algn="l"/>
            <a:r>
              <a:rPr lang="en-GB" sz="1200" dirty="0" smtClean="0"/>
              <a:t>Mike Walker EEE8068</a:t>
            </a:r>
          </a:p>
          <a:p>
            <a:pPr algn="l"/>
            <a:r>
              <a:rPr lang="en-GB" sz="1200" dirty="0" smtClean="0"/>
              <a:t>EEE8068 Newcastle University 2014</a:t>
            </a:r>
            <a:endParaRPr lang="en-GB" sz="1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6915159"/>
              </p:ext>
            </p:extLst>
          </p:nvPr>
        </p:nvGraphicFramePr>
        <p:xfrm>
          <a:off x="6744072" y="699542"/>
          <a:ext cx="2399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7654"/>
            <a:ext cx="7056784" cy="1656183"/>
          </a:xfrm>
          <a:noFill/>
          <a:ln w="63500">
            <a:noFill/>
          </a:ln>
          <a:effectLst/>
        </p:spPr>
        <p:txBody>
          <a:bodyPr>
            <a:noAutofit/>
          </a:bodyPr>
          <a:lstStyle/>
          <a:p>
            <a:r>
              <a:rPr lang="en-GB" sz="3000" i="1" spc="300" dirty="0" smtClean="0">
                <a:effectLst>
                  <a:glow rad="76200">
                    <a:schemeClr val="bg1">
                      <a:lumMod val="85000"/>
                      <a:alpha val="70000"/>
                    </a:schemeClr>
                  </a:glow>
                </a:effectLst>
              </a:rPr>
              <a:t>Aperiodic Nonpreemptive EDF &amp;</a:t>
            </a:r>
            <a:r>
              <a:rPr lang="en-GB" sz="4800" i="1" dirty="0" smtClean="0">
                <a:effectLst>
                  <a:glow rad="76200">
                    <a:schemeClr val="bg1">
                      <a:lumMod val="85000"/>
                      <a:alpha val="70000"/>
                    </a:schemeClr>
                  </a:glow>
                </a:effectLst>
              </a:rPr>
              <a:t/>
            </a:r>
            <a:br>
              <a:rPr lang="en-GB" sz="4800" i="1" dirty="0" smtClean="0">
                <a:effectLst>
                  <a:glow rad="76200">
                    <a:schemeClr val="bg1">
                      <a:lumMod val="85000"/>
                      <a:alpha val="70000"/>
                    </a:schemeClr>
                  </a:glow>
                </a:effectLst>
              </a:rPr>
            </a:br>
            <a:r>
              <a:rPr lang="en-GB" sz="5800" b="1" dirty="0" smtClean="0">
                <a:effectLst>
                  <a:glow rad="76200">
                    <a:schemeClr val="bg1">
                      <a:lumMod val="85000"/>
                      <a:alpha val="70000"/>
                    </a:schemeClr>
                  </a:glow>
                </a:effectLst>
              </a:rPr>
              <a:t>Bratley’s Algorithm</a:t>
            </a:r>
            <a:endParaRPr lang="en-GB" sz="5800" b="1" dirty="0">
              <a:effectLst>
                <a:glow rad="76200">
                  <a:schemeClr val="bg1">
                    <a:lumMod val="85000"/>
                    <a:alpha val="7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69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Bratley’s Algorithm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20987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196C6363-B7DF-49A6-A3BE-54A9D18F58F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>
                                                <p:graphicEl>
                                                  <a:dgm id="{196C6363-B7DF-49A6-A3BE-54A9D18F58F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>
                                                <p:graphicEl>
                                                  <a:dgm id="{196C6363-B7DF-49A6-A3BE-54A9D18F58F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E97F096B-E2CC-4EAA-BE4A-31E8B0C993D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>
                                                <p:graphicEl>
                                                  <a:dgm id="{E97F096B-E2CC-4EAA-BE4A-31E8B0C993D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>
                                                <p:graphicEl>
                                                  <a:dgm id="{E97F096B-E2CC-4EAA-BE4A-31E8B0C993D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833D8367-2FA2-4A0E-AAA6-5F39189E996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>
                                                <p:graphicEl>
                                                  <a:dgm id="{833D8367-2FA2-4A0E-AAA6-5F39189E996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>
                                                <p:graphicEl>
                                                  <a:dgm id="{833D8367-2FA2-4A0E-AAA6-5F39189E996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F6A5BAA8-D9CA-47DF-A842-AEA6DED7A86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4">
                                                <p:graphicEl>
                                                  <a:dgm id="{F6A5BAA8-D9CA-47DF-A842-AEA6DED7A86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4">
                                                <p:graphicEl>
                                                  <a:dgm id="{F6A5BAA8-D9CA-47DF-A842-AEA6DED7A86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33A8ABE9-529A-442F-BE50-8A37B4F4B50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4">
                                                <p:graphicEl>
                                                  <a:dgm id="{33A8ABE9-529A-442F-BE50-8A37B4F4B50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4">
                                                <p:graphicEl>
                                                  <a:dgm id="{33A8ABE9-529A-442F-BE50-8A37B4F4B50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914789EA-A012-4C39-962C-C3DC9E5A639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4">
                                                <p:graphicEl>
                                                  <a:dgm id="{914789EA-A012-4C39-962C-C3DC9E5A639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4">
                                                <p:graphicEl>
                                                  <a:dgm id="{914789EA-A012-4C39-962C-C3DC9E5A639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2048DEC4-E180-43B4-B901-05240E7CA09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4">
                                                <p:graphicEl>
                                                  <a:dgm id="{2048DEC4-E180-43B4-B901-05240E7CA09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4">
                                                <p:graphicEl>
                                                  <a:dgm id="{2048DEC4-E180-43B4-B901-05240E7CA09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320B5BD9-2E8D-4E2F-904A-B9710B9BB21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4">
                                                <p:graphicEl>
                                                  <a:dgm id="{320B5BD9-2E8D-4E2F-904A-B9710B9BB21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4">
                                                <p:graphicEl>
                                                  <a:dgm id="{320B5BD9-2E8D-4E2F-904A-B9710B9BB21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9CA75F76-D8DB-4860-9169-D60FE8A11485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4">
                                                <p:graphicEl>
                                                  <a:dgm id="{9CA75F76-D8DB-4860-9169-D60FE8A11485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4">
                                                <p:graphicEl>
                                                  <a:dgm id="{9CA75F76-D8DB-4860-9169-D60FE8A11485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4" grpId="0" uiExpand="1">
            <p:bldSub>
              <a:bldDgm bld="one"/>
            </p:bldSub>
          </p:bldGraphic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196C6363-B7DF-49A6-A3BE-54A9D18F58F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>
                                                <p:graphicEl>
                                                  <a:dgm id="{196C6363-B7DF-49A6-A3BE-54A9D18F58F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>
                                                <p:graphicEl>
                                                  <a:dgm id="{196C6363-B7DF-49A6-A3BE-54A9D18F58F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E97F096B-E2CC-4EAA-BE4A-31E8B0C993D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>
                                                <p:graphicEl>
                                                  <a:dgm id="{E97F096B-E2CC-4EAA-BE4A-31E8B0C993D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>
                                                <p:graphicEl>
                                                  <a:dgm id="{E97F096B-E2CC-4EAA-BE4A-31E8B0C993D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833D8367-2FA2-4A0E-AAA6-5F39189E996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>
                                                <p:graphicEl>
                                                  <a:dgm id="{833D8367-2FA2-4A0E-AAA6-5F39189E996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>
                                                <p:graphicEl>
                                                  <a:dgm id="{833D8367-2FA2-4A0E-AAA6-5F39189E996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F6A5BAA8-D9CA-47DF-A842-AEA6DED7A86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">
                                                <p:graphicEl>
                                                  <a:dgm id="{F6A5BAA8-D9CA-47DF-A842-AEA6DED7A86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">
                                                <p:graphicEl>
                                                  <a:dgm id="{F6A5BAA8-D9CA-47DF-A842-AEA6DED7A86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33A8ABE9-529A-442F-BE50-8A37B4F4B50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">
                                                <p:graphicEl>
                                                  <a:dgm id="{33A8ABE9-529A-442F-BE50-8A37B4F4B50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">
                                                <p:graphicEl>
                                                  <a:dgm id="{33A8ABE9-529A-442F-BE50-8A37B4F4B50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914789EA-A012-4C39-962C-C3DC9E5A639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">
                                                <p:graphicEl>
                                                  <a:dgm id="{914789EA-A012-4C39-962C-C3DC9E5A639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4">
                                                <p:graphicEl>
                                                  <a:dgm id="{914789EA-A012-4C39-962C-C3DC9E5A639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2048DEC4-E180-43B4-B901-05240E7CA09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">
                                                <p:graphicEl>
                                                  <a:dgm id="{2048DEC4-E180-43B4-B901-05240E7CA09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">
                                                <p:graphicEl>
                                                  <a:dgm id="{2048DEC4-E180-43B4-B901-05240E7CA09F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320B5BD9-2E8D-4E2F-904A-B9710B9BB21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">
                                                <p:graphicEl>
                                                  <a:dgm id="{320B5BD9-2E8D-4E2F-904A-B9710B9BB21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">
                                                <p:graphicEl>
                                                  <a:dgm id="{320B5BD9-2E8D-4E2F-904A-B9710B9BB218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graphicEl>
                                                  <a:dgm id="{9CA75F76-D8DB-4860-9169-D60FE8A11485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">
                                                <p:graphicEl>
                                                  <a:dgm id="{9CA75F76-D8DB-4860-9169-D60FE8A11485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">
                                                <p:graphicEl>
                                                  <a:dgm id="{9CA75F76-D8DB-4860-9169-D60FE8A11485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4" grpId="0" uiExpand="1">
            <p:bldSub>
              <a:bldDgm bld="one"/>
            </p:bldSub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of all Solutions</a:t>
            </a:r>
            <a:endParaRPr lang="en-GB" dirty="0"/>
          </a:p>
        </p:txBody>
      </p:sp>
      <p:sp>
        <p:nvSpPr>
          <p:cNvPr id="231" name="TextBox 230"/>
          <p:cNvSpPr txBox="1"/>
          <p:nvPr/>
        </p:nvSpPr>
        <p:spPr>
          <a:xfrm>
            <a:off x="4364643" y="1451334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Root</a:t>
            </a:r>
            <a:endParaRPr lang="en-GB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025969" y="214237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(J1)</a:t>
            </a:r>
            <a:endParaRPr lang="en-GB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280091" y="214237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(J2)</a:t>
            </a:r>
            <a:endParaRPr lang="en-GB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534213" y="214237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(J3)</a:t>
            </a:r>
            <a:endParaRPr lang="en-GB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37607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(J1,J2)</a:t>
            </a:r>
            <a:endParaRPr lang="en-GB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89091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(J1,J3)</a:t>
            </a:r>
            <a:endParaRPr lang="en-GB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143543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(J2,J3)</a:t>
            </a:r>
            <a:endParaRPr lang="en-GB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92059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(J2,J1)</a:t>
            </a:r>
            <a:endParaRPr lang="en-GB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646511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(J3,J1)</a:t>
            </a:r>
            <a:endParaRPr lang="en-GB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97995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(J3,J2)</a:t>
            </a:r>
            <a:endParaRPr lang="en-GB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7788335" y="214237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(J4)</a:t>
            </a:r>
            <a:endParaRPr lang="en-GB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900963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(J4,J1)</a:t>
            </a:r>
            <a:endParaRPr lang="en-GB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640575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(J1,J4)</a:t>
            </a:r>
            <a:endParaRPr lang="en-GB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895027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(J2,J4)</a:t>
            </a:r>
            <a:endParaRPr lang="en-GB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149479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(J3,J4)</a:t>
            </a:r>
            <a:endParaRPr lang="en-GB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7652447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(J4,J2)</a:t>
            </a:r>
            <a:endParaRPr lang="en-GB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8403928" y="286036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(J4,J3)</a:t>
            </a:r>
            <a:endParaRPr lang="en-GB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-76320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(J1,J2,J3,J4)</a:t>
            </a:r>
            <a:endParaRPr lang="en-GB" sz="600" dirty="0"/>
          </a:p>
        </p:txBody>
      </p:sp>
      <p:sp>
        <p:nvSpPr>
          <p:cNvPr id="285" name="TextBox 284"/>
          <p:cNvSpPr txBox="1"/>
          <p:nvPr/>
        </p:nvSpPr>
        <p:spPr>
          <a:xfrm>
            <a:off x="275661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(J1,J2,J4,J3)</a:t>
            </a:r>
            <a:endParaRPr lang="en-GB" sz="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678118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(J1,J3,J2,J4)</a:t>
            </a:r>
            <a:endParaRPr lang="en-GB" sz="6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030784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(J1,J3,J4,J2)</a:t>
            </a:r>
            <a:endParaRPr lang="en-GB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1432556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(J1,J4,J2,J3)</a:t>
            </a:r>
            <a:endParaRPr lang="en-GB" sz="600" dirty="0"/>
          </a:p>
        </p:txBody>
      </p:sp>
      <p:sp>
        <p:nvSpPr>
          <p:cNvPr id="289" name="TextBox 288"/>
          <p:cNvSpPr txBox="1"/>
          <p:nvPr/>
        </p:nvSpPr>
        <p:spPr>
          <a:xfrm>
            <a:off x="1785907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(J1,J4,J3,J2)</a:t>
            </a:r>
            <a:endParaRPr lang="en-GB" sz="6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541030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(J2,J1,J3,J4)</a:t>
            </a:r>
            <a:endParaRPr lang="en-GB" sz="600" dirty="0"/>
          </a:p>
        </p:txBody>
      </p:sp>
      <p:sp>
        <p:nvSpPr>
          <p:cNvPr id="291" name="TextBox 290"/>
          <p:cNvSpPr txBox="1"/>
          <p:nvPr/>
        </p:nvSpPr>
        <p:spPr>
          <a:xfrm>
            <a:off x="2186994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(J2,J1,J4,J3)</a:t>
            </a:r>
            <a:endParaRPr lang="en-GB" sz="6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450308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(J3,J1,J2,J4)</a:t>
            </a:r>
            <a:endParaRPr lang="en-GB" sz="600" dirty="0"/>
          </a:p>
        </p:txBody>
      </p:sp>
      <p:sp>
        <p:nvSpPr>
          <p:cNvPr id="300" name="TextBox 299"/>
          <p:cNvSpPr txBox="1"/>
          <p:nvPr/>
        </p:nvSpPr>
        <p:spPr>
          <a:xfrm>
            <a:off x="4806399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(J3,J1,J4,J2)</a:t>
            </a:r>
            <a:endParaRPr lang="en-GB" sz="600" dirty="0"/>
          </a:p>
        </p:txBody>
      </p:sp>
      <p:sp>
        <p:nvSpPr>
          <p:cNvPr id="301" name="TextBox 300"/>
          <p:cNvSpPr txBox="1"/>
          <p:nvPr/>
        </p:nvSpPr>
        <p:spPr>
          <a:xfrm>
            <a:off x="5204746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(J3,J2,J1,J4)</a:t>
            </a:r>
            <a:endParaRPr lang="en-GB" sz="6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561522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(J3,J2,J4,J1)</a:t>
            </a:r>
            <a:endParaRPr lang="en-GB" sz="600" dirty="0"/>
          </a:p>
        </p:txBody>
      </p:sp>
      <p:sp>
        <p:nvSpPr>
          <p:cNvPr id="303" name="TextBox 302"/>
          <p:cNvSpPr txBox="1"/>
          <p:nvPr/>
        </p:nvSpPr>
        <p:spPr>
          <a:xfrm>
            <a:off x="3695870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(J2,J4,J1,J3)</a:t>
            </a:r>
            <a:endParaRPr lang="en-GB" sz="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051276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(J2,J4,J3,J1)</a:t>
            </a:r>
            <a:endParaRPr lang="en-GB" sz="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2941432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(J2,J3,J1,J4)</a:t>
            </a:r>
            <a:endParaRPr lang="en-GB" sz="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296153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(J2,J3,J4,J1)</a:t>
            </a:r>
            <a:endParaRPr lang="en-GB" sz="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959184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(J3,J4,J1,J2)</a:t>
            </a:r>
            <a:endParaRPr lang="en-GB" sz="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316645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(J3,J4,J2,J1)</a:t>
            </a:r>
            <a:endParaRPr lang="en-GB" sz="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13622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(J4,J1,J2,J3)</a:t>
            </a:r>
            <a:endParaRPr lang="en-GB" sz="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071768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(J4,J1,J3,J2)</a:t>
            </a:r>
            <a:endParaRPr lang="en-GB" sz="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468060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(J4,J2,J1,J3)</a:t>
            </a:r>
            <a:endParaRPr lang="en-GB" sz="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826891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(J4,J2,J3,J1)</a:t>
            </a:r>
            <a:endParaRPr lang="en-GB" sz="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8222495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(J4,J3,J1,J2)</a:t>
            </a:r>
            <a:endParaRPr lang="en-GB" sz="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8582011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(J4,J3,J2,J1)</a:t>
            </a:r>
            <a:endParaRPr lang="en-GB" sz="600" dirty="0"/>
          </a:p>
        </p:txBody>
      </p:sp>
      <p:sp>
        <p:nvSpPr>
          <p:cNvPr id="315" name="TextBox 314"/>
          <p:cNvSpPr txBox="1"/>
          <p:nvPr/>
        </p:nvSpPr>
        <p:spPr>
          <a:xfrm>
            <a:off x="-44899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(J1,J2,J3)</a:t>
            </a:r>
            <a:endParaRPr lang="en-GB" sz="600" dirty="0"/>
          </a:p>
        </p:txBody>
      </p:sp>
      <p:sp>
        <p:nvSpPr>
          <p:cNvPr id="316" name="TextBox 315"/>
          <p:cNvSpPr txBox="1"/>
          <p:nvPr/>
        </p:nvSpPr>
        <p:spPr>
          <a:xfrm>
            <a:off x="33947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(J1,J2,J4)</a:t>
            </a:r>
            <a:endParaRPr lang="en-GB" sz="600" dirty="0"/>
          </a:p>
        </p:txBody>
      </p:sp>
      <p:sp>
        <p:nvSpPr>
          <p:cNvPr id="317" name="TextBox 316"/>
          <p:cNvSpPr txBox="1"/>
          <p:nvPr/>
        </p:nvSpPr>
        <p:spPr>
          <a:xfrm>
            <a:off x="71068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(J1,J3,J2)</a:t>
            </a:r>
            <a:endParaRPr lang="en-GB" sz="600" dirty="0"/>
          </a:p>
        </p:txBody>
      </p:sp>
      <p:sp>
        <p:nvSpPr>
          <p:cNvPr id="318" name="TextBox 317"/>
          <p:cNvSpPr txBox="1"/>
          <p:nvPr/>
        </p:nvSpPr>
        <p:spPr>
          <a:xfrm>
            <a:off x="109396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(J1,J3,J4)</a:t>
            </a:r>
            <a:endParaRPr lang="en-GB" sz="600" dirty="0"/>
          </a:p>
        </p:txBody>
      </p:sp>
      <p:sp>
        <p:nvSpPr>
          <p:cNvPr id="319" name="TextBox 318"/>
          <p:cNvSpPr txBox="1"/>
          <p:nvPr/>
        </p:nvSpPr>
        <p:spPr>
          <a:xfrm>
            <a:off x="146627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(J1,J4,J2)</a:t>
            </a:r>
            <a:endParaRPr lang="en-GB" sz="6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4846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(J1,J4,J3)</a:t>
            </a:r>
            <a:endParaRPr lang="en-GB" sz="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260295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(J2,J1,J3)</a:t>
            </a:r>
            <a:endParaRPr lang="en-GB" sz="600" dirty="0"/>
          </a:p>
        </p:txBody>
      </p:sp>
      <p:sp>
        <p:nvSpPr>
          <p:cNvPr id="322" name="TextBox 321"/>
          <p:cNvSpPr txBox="1"/>
          <p:nvPr/>
        </p:nvSpPr>
        <p:spPr>
          <a:xfrm>
            <a:off x="222185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(J2,J1,J4)</a:t>
            </a:r>
            <a:endParaRPr lang="en-GB" sz="600" dirty="0"/>
          </a:p>
        </p:txBody>
      </p:sp>
      <p:sp>
        <p:nvSpPr>
          <p:cNvPr id="323" name="TextBox 322"/>
          <p:cNvSpPr txBox="1"/>
          <p:nvPr/>
        </p:nvSpPr>
        <p:spPr>
          <a:xfrm>
            <a:off x="448861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(J3,J1,J2)</a:t>
            </a:r>
            <a:endParaRPr lang="en-GB" sz="600" dirty="0"/>
          </a:p>
        </p:txBody>
      </p:sp>
      <p:sp>
        <p:nvSpPr>
          <p:cNvPr id="324" name="TextBox 323"/>
          <p:cNvSpPr txBox="1"/>
          <p:nvPr/>
        </p:nvSpPr>
        <p:spPr>
          <a:xfrm>
            <a:off x="486644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(J3,J1,J4)</a:t>
            </a:r>
            <a:endParaRPr lang="en-GB" sz="600" dirty="0"/>
          </a:p>
        </p:txBody>
      </p:sp>
      <p:sp>
        <p:nvSpPr>
          <p:cNvPr id="325" name="TextBox 324"/>
          <p:cNvSpPr txBox="1"/>
          <p:nvPr/>
        </p:nvSpPr>
        <p:spPr>
          <a:xfrm>
            <a:off x="524419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(J3,J2,J1)</a:t>
            </a:r>
            <a:endParaRPr lang="en-GB" sz="600" dirty="0"/>
          </a:p>
        </p:txBody>
      </p:sp>
      <p:sp>
        <p:nvSpPr>
          <p:cNvPr id="326" name="TextBox 325"/>
          <p:cNvSpPr txBox="1"/>
          <p:nvPr/>
        </p:nvSpPr>
        <p:spPr>
          <a:xfrm>
            <a:off x="562093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(J3,J2,J4)</a:t>
            </a:r>
            <a:endParaRPr lang="en-GB" sz="600" dirty="0"/>
          </a:p>
        </p:txBody>
      </p:sp>
      <p:sp>
        <p:nvSpPr>
          <p:cNvPr id="327" name="TextBox 326"/>
          <p:cNvSpPr txBox="1"/>
          <p:nvPr/>
        </p:nvSpPr>
        <p:spPr>
          <a:xfrm>
            <a:off x="373302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(J2,J4,J1)</a:t>
            </a:r>
            <a:endParaRPr lang="en-GB" sz="600" dirty="0"/>
          </a:p>
        </p:txBody>
      </p:sp>
      <p:sp>
        <p:nvSpPr>
          <p:cNvPr id="328" name="TextBox 327"/>
          <p:cNvSpPr txBox="1"/>
          <p:nvPr/>
        </p:nvSpPr>
        <p:spPr>
          <a:xfrm>
            <a:off x="411194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(J2,J4,J3)</a:t>
            </a:r>
            <a:endParaRPr lang="en-GB" sz="600" dirty="0"/>
          </a:p>
        </p:txBody>
      </p:sp>
      <p:sp>
        <p:nvSpPr>
          <p:cNvPr id="329" name="TextBox 328"/>
          <p:cNvSpPr txBox="1"/>
          <p:nvPr/>
        </p:nvSpPr>
        <p:spPr>
          <a:xfrm>
            <a:off x="297744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(J2,J3,J1)</a:t>
            </a:r>
            <a:endParaRPr lang="en-GB" sz="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335745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(J2,J3,J4)</a:t>
            </a:r>
            <a:endParaRPr lang="en-GB" sz="600" dirty="0"/>
          </a:p>
        </p:txBody>
      </p:sp>
      <p:sp>
        <p:nvSpPr>
          <p:cNvPr id="331" name="TextBox 330"/>
          <p:cNvSpPr txBox="1"/>
          <p:nvPr/>
        </p:nvSpPr>
        <p:spPr>
          <a:xfrm>
            <a:off x="599978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(J3,J4,J1)</a:t>
            </a:r>
            <a:endParaRPr lang="en-GB" sz="600" dirty="0"/>
          </a:p>
        </p:txBody>
      </p:sp>
      <p:sp>
        <p:nvSpPr>
          <p:cNvPr id="332" name="TextBox 331"/>
          <p:cNvSpPr txBox="1"/>
          <p:nvPr/>
        </p:nvSpPr>
        <p:spPr>
          <a:xfrm>
            <a:off x="637543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(J3,J4,J2)</a:t>
            </a:r>
            <a:endParaRPr lang="en-GB" sz="600" dirty="0"/>
          </a:p>
        </p:txBody>
      </p:sp>
      <p:sp>
        <p:nvSpPr>
          <p:cNvPr id="333" name="TextBox 332"/>
          <p:cNvSpPr txBox="1"/>
          <p:nvPr/>
        </p:nvSpPr>
        <p:spPr>
          <a:xfrm>
            <a:off x="675536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(J4,J1,J2)</a:t>
            </a:r>
            <a:endParaRPr lang="en-GB" sz="6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12992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(J4,J1,J3)</a:t>
            </a:r>
            <a:endParaRPr lang="en-GB" sz="600" dirty="0"/>
          </a:p>
        </p:txBody>
      </p:sp>
      <p:sp>
        <p:nvSpPr>
          <p:cNvPr id="335" name="TextBox 334"/>
          <p:cNvSpPr txBox="1"/>
          <p:nvPr/>
        </p:nvSpPr>
        <p:spPr>
          <a:xfrm>
            <a:off x="751095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(J4,J2,J1)</a:t>
            </a:r>
            <a:endParaRPr lang="en-GB" sz="6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88442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(J4,J2,J3)</a:t>
            </a:r>
            <a:endParaRPr lang="en-GB" sz="6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266533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(J4,J3,J1)</a:t>
            </a:r>
            <a:endParaRPr lang="en-GB" sz="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8638918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(J4,J3,J2)</a:t>
            </a:r>
            <a:endParaRPr lang="en-GB" sz="600" dirty="0"/>
          </a:p>
        </p:txBody>
      </p:sp>
      <p:sp>
        <p:nvSpPr>
          <p:cNvPr id="339" name="Oval 338"/>
          <p:cNvSpPr/>
          <p:nvPr/>
        </p:nvSpPr>
        <p:spPr>
          <a:xfrm>
            <a:off x="583560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/>
          <p:cNvSpPr/>
          <p:nvPr/>
        </p:nvSpPr>
        <p:spPr>
          <a:xfrm>
            <a:off x="17355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8855365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/>
          <p:cNvSpPr/>
          <p:nvPr/>
        </p:nvSpPr>
        <p:spPr>
          <a:xfrm>
            <a:off x="319331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Oval 342"/>
          <p:cNvSpPr/>
          <p:nvPr/>
        </p:nvSpPr>
        <p:spPr>
          <a:xfrm>
            <a:off x="734548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Oval 343"/>
          <p:cNvSpPr/>
          <p:nvPr/>
        </p:nvSpPr>
        <p:spPr>
          <a:xfrm>
            <a:off x="168343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/>
          <p:cNvSpPr/>
          <p:nvPr/>
        </p:nvSpPr>
        <p:spPr>
          <a:xfrm>
            <a:off x="92849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/>
          <p:cNvSpPr/>
          <p:nvPr/>
        </p:nvSpPr>
        <p:spPr>
          <a:xfrm>
            <a:off x="243837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/>
          <p:cNvSpPr/>
          <p:nvPr/>
        </p:nvSpPr>
        <p:spPr>
          <a:xfrm>
            <a:off x="470319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Oval 347"/>
          <p:cNvSpPr/>
          <p:nvPr/>
        </p:nvSpPr>
        <p:spPr>
          <a:xfrm>
            <a:off x="394825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Oval 348"/>
          <p:cNvSpPr/>
          <p:nvPr/>
        </p:nvSpPr>
        <p:spPr>
          <a:xfrm>
            <a:off x="545813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Oval 349"/>
          <p:cNvSpPr/>
          <p:nvPr/>
        </p:nvSpPr>
        <p:spPr>
          <a:xfrm>
            <a:off x="659054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Oval 350"/>
          <p:cNvSpPr/>
          <p:nvPr/>
        </p:nvSpPr>
        <p:spPr>
          <a:xfrm>
            <a:off x="621307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Oval 351"/>
          <p:cNvSpPr/>
          <p:nvPr/>
        </p:nvSpPr>
        <p:spPr>
          <a:xfrm>
            <a:off x="696801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Oval 352"/>
          <p:cNvSpPr/>
          <p:nvPr/>
        </p:nvSpPr>
        <p:spPr>
          <a:xfrm>
            <a:off x="81004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Oval 353"/>
          <p:cNvSpPr/>
          <p:nvPr/>
        </p:nvSpPr>
        <p:spPr>
          <a:xfrm>
            <a:off x="772295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Oval 354"/>
          <p:cNvSpPr/>
          <p:nvPr/>
        </p:nvSpPr>
        <p:spPr>
          <a:xfrm>
            <a:off x="847789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Oval 355"/>
          <p:cNvSpPr/>
          <p:nvPr/>
        </p:nvSpPr>
        <p:spPr>
          <a:xfrm>
            <a:off x="5510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Oval 356"/>
          <p:cNvSpPr/>
          <p:nvPr/>
        </p:nvSpPr>
        <p:spPr>
          <a:xfrm>
            <a:off x="130596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Oval 357"/>
          <p:cNvSpPr/>
          <p:nvPr/>
        </p:nvSpPr>
        <p:spPr>
          <a:xfrm>
            <a:off x="206090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Oval 358"/>
          <p:cNvSpPr/>
          <p:nvPr/>
        </p:nvSpPr>
        <p:spPr>
          <a:xfrm>
            <a:off x="281584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Oval 359"/>
          <p:cNvSpPr/>
          <p:nvPr/>
        </p:nvSpPr>
        <p:spPr>
          <a:xfrm>
            <a:off x="357078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Oval 360"/>
          <p:cNvSpPr/>
          <p:nvPr/>
        </p:nvSpPr>
        <p:spPr>
          <a:xfrm>
            <a:off x="43257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Oval 361"/>
          <p:cNvSpPr/>
          <p:nvPr/>
        </p:nvSpPr>
        <p:spPr>
          <a:xfrm>
            <a:off x="508066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Oval 362"/>
          <p:cNvSpPr/>
          <p:nvPr/>
        </p:nvSpPr>
        <p:spPr>
          <a:xfrm>
            <a:off x="583560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Oval 363"/>
          <p:cNvSpPr/>
          <p:nvPr/>
        </p:nvSpPr>
        <p:spPr>
          <a:xfrm>
            <a:off x="1735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Oval 364"/>
          <p:cNvSpPr/>
          <p:nvPr/>
        </p:nvSpPr>
        <p:spPr>
          <a:xfrm>
            <a:off x="8855365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Oval 365"/>
          <p:cNvSpPr/>
          <p:nvPr/>
        </p:nvSpPr>
        <p:spPr>
          <a:xfrm>
            <a:off x="319331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Oval 366"/>
          <p:cNvSpPr/>
          <p:nvPr/>
        </p:nvSpPr>
        <p:spPr>
          <a:xfrm>
            <a:off x="734548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Oval 367"/>
          <p:cNvSpPr/>
          <p:nvPr/>
        </p:nvSpPr>
        <p:spPr>
          <a:xfrm>
            <a:off x="168343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Oval 368"/>
          <p:cNvSpPr/>
          <p:nvPr/>
        </p:nvSpPr>
        <p:spPr>
          <a:xfrm>
            <a:off x="92849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Oval 369"/>
          <p:cNvSpPr/>
          <p:nvPr/>
        </p:nvSpPr>
        <p:spPr>
          <a:xfrm>
            <a:off x="243837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Oval 370"/>
          <p:cNvSpPr/>
          <p:nvPr/>
        </p:nvSpPr>
        <p:spPr>
          <a:xfrm>
            <a:off x="470319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Oval 371"/>
          <p:cNvSpPr/>
          <p:nvPr/>
        </p:nvSpPr>
        <p:spPr>
          <a:xfrm>
            <a:off x="39482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Oval 372"/>
          <p:cNvSpPr/>
          <p:nvPr/>
        </p:nvSpPr>
        <p:spPr>
          <a:xfrm>
            <a:off x="545813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Oval 373"/>
          <p:cNvSpPr/>
          <p:nvPr/>
        </p:nvSpPr>
        <p:spPr>
          <a:xfrm>
            <a:off x="659054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Oval 374"/>
          <p:cNvSpPr/>
          <p:nvPr/>
        </p:nvSpPr>
        <p:spPr>
          <a:xfrm>
            <a:off x="621307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Oval 375"/>
          <p:cNvSpPr/>
          <p:nvPr/>
        </p:nvSpPr>
        <p:spPr>
          <a:xfrm>
            <a:off x="696801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7" name="Oval 376"/>
          <p:cNvSpPr/>
          <p:nvPr/>
        </p:nvSpPr>
        <p:spPr>
          <a:xfrm>
            <a:off x="81004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Oval 377"/>
          <p:cNvSpPr/>
          <p:nvPr/>
        </p:nvSpPr>
        <p:spPr>
          <a:xfrm>
            <a:off x="77229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Oval 378"/>
          <p:cNvSpPr/>
          <p:nvPr/>
        </p:nvSpPr>
        <p:spPr>
          <a:xfrm>
            <a:off x="847789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Oval 379"/>
          <p:cNvSpPr/>
          <p:nvPr/>
        </p:nvSpPr>
        <p:spPr>
          <a:xfrm>
            <a:off x="5510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Oval 380"/>
          <p:cNvSpPr/>
          <p:nvPr/>
        </p:nvSpPr>
        <p:spPr>
          <a:xfrm>
            <a:off x="130596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Oval 381"/>
          <p:cNvSpPr/>
          <p:nvPr/>
        </p:nvSpPr>
        <p:spPr>
          <a:xfrm>
            <a:off x="206090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Oval 382"/>
          <p:cNvSpPr/>
          <p:nvPr/>
        </p:nvSpPr>
        <p:spPr>
          <a:xfrm>
            <a:off x="281584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Oval 383"/>
          <p:cNvSpPr/>
          <p:nvPr/>
        </p:nvSpPr>
        <p:spPr>
          <a:xfrm>
            <a:off x="357078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Oval 384"/>
          <p:cNvSpPr/>
          <p:nvPr/>
        </p:nvSpPr>
        <p:spPr>
          <a:xfrm>
            <a:off x="43257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Oval 385"/>
          <p:cNvSpPr/>
          <p:nvPr/>
        </p:nvSpPr>
        <p:spPr>
          <a:xfrm>
            <a:off x="508066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8" name="Straight Connector 387"/>
          <p:cNvCxnSpPr>
            <a:stCxn id="364" idx="4"/>
            <a:endCxn id="340" idx="0"/>
          </p:cNvCxnSpPr>
          <p:nvPr/>
        </p:nvCxnSpPr>
        <p:spPr>
          <a:xfrm>
            <a:off x="2345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80" idx="4"/>
            <a:endCxn id="356" idx="0"/>
          </p:cNvCxnSpPr>
          <p:nvPr/>
        </p:nvCxnSpPr>
        <p:spPr>
          <a:xfrm>
            <a:off x="6120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369" idx="4"/>
            <a:endCxn id="345" idx="0"/>
          </p:cNvCxnSpPr>
          <p:nvPr/>
        </p:nvCxnSpPr>
        <p:spPr>
          <a:xfrm>
            <a:off x="98953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stCxn id="381" idx="4"/>
            <a:endCxn id="357" idx="0"/>
          </p:cNvCxnSpPr>
          <p:nvPr/>
        </p:nvCxnSpPr>
        <p:spPr>
          <a:xfrm>
            <a:off x="136700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368" idx="4"/>
            <a:endCxn id="344" idx="0"/>
          </p:cNvCxnSpPr>
          <p:nvPr/>
        </p:nvCxnSpPr>
        <p:spPr>
          <a:xfrm>
            <a:off x="174447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382" idx="4"/>
            <a:endCxn id="358" idx="0"/>
          </p:cNvCxnSpPr>
          <p:nvPr/>
        </p:nvCxnSpPr>
        <p:spPr>
          <a:xfrm>
            <a:off x="212194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370" idx="4"/>
            <a:endCxn id="346" idx="0"/>
          </p:cNvCxnSpPr>
          <p:nvPr/>
        </p:nvCxnSpPr>
        <p:spPr>
          <a:xfrm>
            <a:off x="249941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83" idx="4"/>
            <a:endCxn id="359" idx="0"/>
          </p:cNvCxnSpPr>
          <p:nvPr/>
        </p:nvCxnSpPr>
        <p:spPr>
          <a:xfrm>
            <a:off x="287688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366" idx="4"/>
            <a:endCxn id="342" idx="0"/>
          </p:cNvCxnSpPr>
          <p:nvPr/>
        </p:nvCxnSpPr>
        <p:spPr>
          <a:xfrm>
            <a:off x="325435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84" idx="4"/>
            <a:endCxn id="360" idx="0"/>
          </p:cNvCxnSpPr>
          <p:nvPr/>
        </p:nvCxnSpPr>
        <p:spPr>
          <a:xfrm>
            <a:off x="363182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72" idx="4"/>
            <a:endCxn id="348" idx="0"/>
          </p:cNvCxnSpPr>
          <p:nvPr/>
        </p:nvCxnSpPr>
        <p:spPr>
          <a:xfrm>
            <a:off x="40092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385" idx="4"/>
            <a:endCxn id="361" idx="0"/>
          </p:cNvCxnSpPr>
          <p:nvPr/>
        </p:nvCxnSpPr>
        <p:spPr>
          <a:xfrm>
            <a:off x="43867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371" idx="4"/>
            <a:endCxn id="347" idx="0"/>
          </p:cNvCxnSpPr>
          <p:nvPr/>
        </p:nvCxnSpPr>
        <p:spPr>
          <a:xfrm>
            <a:off x="476423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86" idx="4"/>
            <a:endCxn id="362" idx="0"/>
          </p:cNvCxnSpPr>
          <p:nvPr/>
        </p:nvCxnSpPr>
        <p:spPr>
          <a:xfrm>
            <a:off x="514170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373" idx="4"/>
            <a:endCxn id="349" idx="0"/>
          </p:cNvCxnSpPr>
          <p:nvPr/>
        </p:nvCxnSpPr>
        <p:spPr>
          <a:xfrm>
            <a:off x="551917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363" idx="4"/>
            <a:endCxn id="339" idx="0"/>
          </p:cNvCxnSpPr>
          <p:nvPr/>
        </p:nvCxnSpPr>
        <p:spPr>
          <a:xfrm>
            <a:off x="589664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375" idx="4"/>
            <a:endCxn id="351" idx="0"/>
          </p:cNvCxnSpPr>
          <p:nvPr/>
        </p:nvCxnSpPr>
        <p:spPr>
          <a:xfrm>
            <a:off x="627411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374" idx="4"/>
            <a:endCxn id="350" idx="0"/>
          </p:cNvCxnSpPr>
          <p:nvPr/>
        </p:nvCxnSpPr>
        <p:spPr>
          <a:xfrm>
            <a:off x="665158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>
            <a:stCxn id="376" idx="4"/>
            <a:endCxn id="352" idx="0"/>
          </p:cNvCxnSpPr>
          <p:nvPr/>
        </p:nvCxnSpPr>
        <p:spPr>
          <a:xfrm>
            <a:off x="702905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>
            <a:stCxn id="367" idx="4"/>
            <a:endCxn id="343" idx="0"/>
          </p:cNvCxnSpPr>
          <p:nvPr/>
        </p:nvCxnSpPr>
        <p:spPr>
          <a:xfrm>
            <a:off x="740652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>
            <a:stCxn id="378" idx="4"/>
            <a:endCxn id="354" idx="0"/>
          </p:cNvCxnSpPr>
          <p:nvPr/>
        </p:nvCxnSpPr>
        <p:spPr>
          <a:xfrm>
            <a:off x="77839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377" idx="4"/>
            <a:endCxn id="353" idx="0"/>
          </p:cNvCxnSpPr>
          <p:nvPr/>
        </p:nvCxnSpPr>
        <p:spPr>
          <a:xfrm>
            <a:off x="81614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379" idx="4"/>
            <a:endCxn id="355" idx="0"/>
          </p:cNvCxnSpPr>
          <p:nvPr/>
        </p:nvCxnSpPr>
        <p:spPr>
          <a:xfrm>
            <a:off x="853893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365" idx="4"/>
            <a:endCxn id="341" idx="0"/>
          </p:cNvCxnSpPr>
          <p:nvPr/>
        </p:nvCxnSpPr>
        <p:spPr>
          <a:xfrm>
            <a:off x="8916399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Oval 465"/>
          <p:cNvSpPr/>
          <p:nvPr/>
        </p:nvSpPr>
        <p:spPr>
          <a:xfrm>
            <a:off x="36561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7" name="Oval 466"/>
          <p:cNvSpPr/>
          <p:nvPr/>
        </p:nvSpPr>
        <p:spPr>
          <a:xfrm>
            <a:off x="338537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Oval 467"/>
          <p:cNvSpPr/>
          <p:nvPr/>
        </p:nvSpPr>
        <p:spPr>
          <a:xfrm>
            <a:off x="187549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" name="Oval 468"/>
          <p:cNvSpPr/>
          <p:nvPr/>
        </p:nvSpPr>
        <p:spPr>
          <a:xfrm>
            <a:off x="112055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Oval 469"/>
          <p:cNvSpPr/>
          <p:nvPr/>
        </p:nvSpPr>
        <p:spPr>
          <a:xfrm>
            <a:off x="263043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val 470"/>
          <p:cNvSpPr/>
          <p:nvPr/>
        </p:nvSpPr>
        <p:spPr>
          <a:xfrm>
            <a:off x="489525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Oval 471"/>
          <p:cNvSpPr/>
          <p:nvPr/>
        </p:nvSpPr>
        <p:spPr>
          <a:xfrm>
            <a:off x="414031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Oval 472"/>
          <p:cNvSpPr/>
          <p:nvPr/>
        </p:nvSpPr>
        <p:spPr>
          <a:xfrm>
            <a:off x="565019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Oval 473"/>
          <p:cNvSpPr/>
          <p:nvPr/>
        </p:nvSpPr>
        <p:spPr>
          <a:xfrm>
            <a:off x="640513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" name="Oval 474"/>
          <p:cNvSpPr/>
          <p:nvPr/>
        </p:nvSpPr>
        <p:spPr>
          <a:xfrm>
            <a:off x="716007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Oval 475"/>
          <p:cNvSpPr/>
          <p:nvPr/>
        </p:nvSpPr>
        <p:spPr>
          <a:xfrm>
            <a:off x="791501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" name="Oval 476"/>
          <p:cNvSpPr/>
          <p:nvPr/>
        </p:nvSpPr>
        <p:spPr>
          <a:xfrm>
            <a:off x="866995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8" name="Straight Connector 477"/>
          <p:cNvCxnSpPr>
            <a:stCxn id="466" idx="3"/>
            <a:endCxn id="364" idx="0"/>
          </p:cNvCxnSpPr>
          <p:nvPr/>
        </p:nvCxnSpPr>
        <p:spPr>
          <a:xfrm flipH="1">
            <a:off x="234592" y="3159090"/>
            <a:ext cx="148897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6" idx="5"/>
            <a:endCxn id="380" idx="0"/>
          </p:cNvCxnSpPr>
          <p:nvPr/>
        </p:nvCxnSpPr>
        <p:spPr>
          <a:xfrm>
            <a:off x="469804" y="3159090"/>
            <a:ext cx="142258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469" idx="3"/>
            <a:endCxn id="369" idx="0"/>
          </p:cNvCxnSpPr>
          <p:nvPr/>
        </p:nvCxnSpPr>
        <p:spPr>
          <a:xfrm flipH="1">
            <a:off x="989532" y="3159090"/>
            <a:ext cx="148897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468" idx="3"/>
            <a:endCxn id="368" idx="0"/>
          </p:cNvCxnSpPr>
          <p:nvPr/>
        </p:nvCxnSpPr>
        <p:spPr>
          <a:xfrm flipH="1">
            <a:off x="1744472" y="3159090"/>
            <a:ext cx="148897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470" idx="3"/>
            <a:endCxn id="370" idx="0"/>
          </p:cNvCxnSpPr>
          <p:nvPr/>
        </p:nvCxnSpPr>
        <p:spPr>
          <a:xfrm flipH="1">
            <a:off x="249941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>
            <a:stCxn id="467" idx="3"/>
            <a:endCxn id="366" idx="0"/>
          </p:cNvCxnSpPr>
          <p:nvPr/>
        </p:nvCxnSpPr>
        <p:spPr>
          <a:xfrm flipH="1">
            <a:off x="325435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72" idx="3"/>
            <a:endCxn id="372" idx="0"/>
          </p:cNvCxnSpPr>
          <p:nvPr/>
        </p:nvCxnSpPr>
        <p:spPr>
          <a:xfrm flipH="1">
            <a:off x="400929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>
            <a:stCxn id="471" idx="3"/>
            <a:endCxn id="371" idx="0"/>
          </p:cNvCxnSpPr>
          <p:nvPr/>
        </p:nvCxnSpPr>
        <p:spPr>
          <a:xfrm flipH="1">
            <a:off x="476423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473" idx="3"/>
            <a:endCxn id="373" idx="0"/>
          </p:cNvCxnSpPr>
          <p:nvPr/>
        </p:nvCxnSpPr>
        <p:spPr>
          <a:xfrm flipH="1">
            <a:off x="551917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>
            <a:stCxn id="474" idx="3"/>
            <a:endCxn id="375" idx="0"/>
          </p:cNvCxnSpPr>
          <p:nvPr/>
        </p:nvCxnSpPr>
        <p:spPr>
          <a:xfrm flipH="1">
            <a:off x="627411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stCxn id="475" idx="3"/>
            <a:endCxn id="376" idx="0"/>
          </p:cNvCxnSpPr>
          <p:nvPr/>
        </p:nvCxnSpPr>
        <p:spPr>
          <a:xfrm flipH="1">
            <a:off x="702905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476" idx="3"/>
            <a:endCxn id="378" idx="0"/>
          </p:cNvCxnSpPr>
          <p:nvPr/>
        </p:nvCxnSpPr>
        <p:spPr>
          <a:xfrm flipH="1">
            <a:off x="778399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stCxn id="477" idx="3"/>
            <a:endCxn id="379" idx="0"/>
          </p:cNvCxnSpPr>
          <p:nvPr/>
        </p:nvCxnSpPr>
        <p:spPr>
          <a:xfrm flipH="1">
            <a:off x="853893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469" idx="5"/>
            <a:endCxn id="381" idx="0"/>
          </p:cNvCxnSpPr>
          <p:nvPr/>
        </p:nvCxnSpPr>
        <p:spPr>
          <a:xfrm>
            <a:off x="1224744" y="3159090"/>
            <a:ext cx="142258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>
            <a:stCxn id="468" idx="5"/>
            <a:endCxn id="382" idx="0"/>
          </p:cNvCxnSpPr>
          <p:nvPr/>
        </p:nvCxnSpPr>
        <p:spPr>
          <a:xfrm>
            <a:off x="1979684" y="3159090"/>
            <a:ext cx="142258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stCxn id="470" idx="5"/>
            <a:endCxn id="383" idx="0"/>
          </p:cNvCxnSpPr>
          <p:nvPr/>
        </p:nvCxnSpPr>
        <p:spPr>
          <a:xfrm>
            <a:off x="273462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467" idx="5"/>
            <a:endCxn id="384" idx="0"/>
          </p:cNvCxnSpPr>
          <p:nvPr/>
        </p:nvCxnSpPr>
        <p:spPr>
          <a:xfrm>
            <a:off x="348956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472" idx="5"/>
            <a:endCxn id="385" idx="0"/>
          </p:cNvCxnSpPr>
          <p:nvPr/>
        </p:nvCxnSpPr>
        <p:spPr>
          <a:xfrm>
            <a:off x="424450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stCxn id="471" idx="5"/>
            <a:endCxn id="386" idx="0"/>
          </p:cNvCxnSpPr>
          <p:nvPr/>
        </p:nvCxnSpPr>
        <p:spPr>
          <a:xfrm>
            <a:off x="499944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473" idx="5"/>
            <a:endCxn id="363" idx="0"/>
          </p:cNvCxnSpPr>
          <p:nvPr/>
        </p:nvCxnSpPr>
        <p:spPr>
          <a:xfrm>
            <a:off x="575438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>
            <a:stCxn id="474" idx="5"/>
            <a:endCxn id="374" idx="0"/>
          </p:cNvCxnSpPr>
          <p:nvPr/>
        </p:nvCxnSpPr>
        <p:spPr>
          <a:xfrm>
            <a:off x="650932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75" idx="5"/>
            <a:endCxn id="367" idx="0"/>
          </p:cNvCxnSpPr>
          <p:nvPr/>
        </p:nvCxnSpPr>
        <p:spPr>
          <a:xfrm>
            <a:off x="726426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476" idx="5"/>
            <a:endCxn id="377" idx="0"/>
          </p:cNvCxnSpPr>
          <p:nvPr/>
        </p:nvCxnSpPr>
        <p:spPr>
          <a:xfrm>
            <a:off x="801920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477" idx="5"/>
            <a:endCxn id="365" idx="0"/>
          </p:cNvCxnSpPr>
          <p:nvPr/>
        </p:nvCxnSpPr>
        <p:spPr>
          <a:xfrm>
            <a:off x="8774144" y="3182803"/>
            <a:ext cx="142255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Oval 555"/>
          <p:cNvSpPr/>
          <p:nvPr/>
        </p:nvSpPr>
        <p:spPr>
          <a:xfrm>
            <a:off x="338537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" name="Oval 556"/>
          <p:cNvSpPr/>
          <p:nvPr/>
        </p:nvSpPr>
        <p:spPr>
          <a:xfrm>
            <a:off x="1120553" y="233208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Oval 557"/>
          <p:cNvSpPr/>
          <p:nvPr/>
        </p:nvSpPr>
        <p:spPr>
          <a:xfrm>
            <a:off x="565019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" name="Oval 558"/>
          <p:cNvSpPr/>
          <p:nvPr/>
        </p:nvSpPr>
        <p:spPr>
          <a:xfrm>
            <a:off x="791501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0" name="Straight Connector 559"/>
          <p:cNvCxnSpPr>
            <a:stCxn id="557" idx="4"/>
            <a:endCxn id="469" idx="0"/>
          </p:cNvCxnSpPr>
          <p:nvPr/>
        </p:nvCxnSpPr>
        <p:spPr>
          <a:xfrm>
            <a:off x="1181587" y="2454149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556" idx="4"/>
            <a:endCxn id="467" idx="0"/>
          </p:cNvCxnSpPr>
          <p:nvPr/>
        </p:nvCxnSpPr>
        <p:spPr>
          <a:xfrm>
            <a:off x="344640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558" idx="4"/>
            <a:endCxn id="473" idx="0"/>
          </p:cNvCxnSpPr>
          <p:nvPr/>
        </p:nvCxnSpPr>
        <p:spPr>
          <a:xfrm>
            <a:off x="571122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559" idx="4"/>
            <a:endCxn id="476" idx="0"/>
          </p:cNvCxnSpPr>
          <p:nvPr/>
        </p:nvCxnSpPr>
        <p:spPr>
          <a:xfrm>
            <a:off x="797604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stCxn id="557" idx="3"/>
            <a:endCxn id="466" idx="0"/>
          </p:cNvCxnSpPr>
          <p:nvPr/>
        </p:nvCxnSpPr>
        <p:spPr>
          <a:xfrm flipH="1">
            <a:off x="426647" y="2436273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>
            <a:stCxn id="556" idx="3"/>
            <a:endCxn id="470" idx="0"/>
          </p:cNvCxnSpPr>
          <p:nvPr/>
        </p:nvCxnSpPr>
        <p:spPr>
          <a:xfrm flipH="1">
            <a:off x="269146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>
            <a:stCxn id="558" idx="3"/>
            <a:endCxn id="471" idx="0"/>
          </p:cNvCxnSpPr>
          <p:nvPr/>
        </p:nvCxnSpPr>
        <p:spPr>
          <a:xfrm flipH="1">
            <a:off x="495628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>
            <a:stCxn id="559" idx="3"/>
            <a:endCxn id="475" idx="0"/>
          </p:cNvCxnSpPr>
          <p:nvPr/>
        </p:nvCxnSpPr>
        <p:spPr>
          <a:xfrm flipH="1">
            <a:off x="722110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>
            <a:stCxn id="557" idx="5"/>
            <a:endCxn id="468" idx="0"/>
          </p:cNvCxnSpPr>
          <p:nvPr/>
        </p:nvCxnSpPr>
        <p:spPr>
          <a:xfrm>
            <a:off x="1224744" y="2436273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>
            <a:stCxn id="556" idx="5"/>
            <a:endCxn id="472" idx="0"/>
          </p:cNvCxnSpPr>
          <p:nvPr/>
        </p:nvCxnSpPr>
        <p:spPr>
          <a:xfrm>
            <a:off x="348956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>
            <a:stCxn id="558" idx="5"/>
            <a:endCxn id="474" idx="0"/>
          </p:cNvCxnSpPr>
          <p:nvPr/>
        </p:nvCxnSpPr>
        <p:spPr>
          <a:xfrm>
            <a:off x="575438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>
            <a:stCxn id="559" idx="5"/>
            <a:endCxn id="477" idx="0"/>
          </p:cNvCxnSpPr>
          <p:nvPr/>
        </p:nvCxnSpPr>
        <p:spPr>
          <a:xfrm>
            <a:off x="801920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Oval 595"/>
          <p:cNvSpPr/>
          <p:nvPr/>
        </p:nvSpPr>
        <p:spPr>
          <a:xfrm>
            <a:off x="4510966" y="1639540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7" name="Straight Connector 596"/>
          <p:cNvCxnSpPr>
            <a:stCxn id="596" idx="2"/>
            <a:endCxn id="557" idx="7"/>
          </p:cNvCxnSpPr>
          <p:nvPr/>
        </p:nvCxnSpPr>
        <p:spPr>
          <a:xfrm flipH="1">
            <a:off x="1224744" y="1700574"/>
            <a:ext cx="3286222" cy="6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96" idx="3"/>
            <a:endCxn id="556" idx="0"/>
          </p:cNvCxnSpPr>
          <p:nvPr/>
        </p:nvCxnSpPr>
        <p:spPr>
          <a:xfrm flipH="1">
            <a:off x="3446407" y="1743731"/>
            <a:ext cx="1082435" cy="61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>
            <a:stCxn id="596" idx="5"/>
            <a:endCxn id="558" idx="0"/>
          </p:cNvCxnSpPr>
          <p:nvPr/>
        </p:nvCxnSpPr>
        <p:spPr>
          <a:xfrm>
            <a:off x="4615157" y="1743731"/>
            <a:ext cx="1096070" cy="61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>
            <a:stCxn id="596" idx="6"/>
            <a:endCxn id="559" idx="1"/>
          </p:cNvCxnSpPr>
          <p:nvPr/>
        </p:nvCxnSpPr>
        <p:spPr>
          <a:xfrm>
            <a:off x="4633033" y="1700574"/>
            <a:ext cx="3299856" cy="67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TextBox 608"/>
          <p:cNvSpPr txBox="1"/>
          <p:nvPr/>
        </p:nvSpPr>
        <p:spPr>
          <a:xfrm>
            <a:off x="2696185" y="842161"/>
            <a:ext cx="3775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…there are 24 Solutions for 4 tasks</a:t>
            </a:r>
          </a:p>
          <a:p>
            <a:pPr algn="ctr"/>
            <a:r>
              <a:rPr lang="en-GB" sz="1200" dirty="0" smtClean="0"/>
              <a:t>120 for 5, 720 for 6, 5040 for 7, 40320 for 8 etc…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06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Pruning the branches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182352"/>
              </p:ext>
            </p:extLst>
          </p:nvPr>
        </p:nvGraphicFramePr>
        <p:xfrm>
          <a:off x="2843808" y="1203598"/>
          <a:ext cx="5770984" cy="173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23528" y="1203598"/>
            <a:ext cx="2592288" cy="1728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Branch</a:t>
            </a:r>
          </a:p>
          <a:p>
            <a:pPr algn="ctr"/>
            <a:r>
              <a:rPr lang="en-GB" sz="3600" dirty="0"/>
              <a:t>&amp;</a:t>
            </a:r>
          </a:p>
          <a:p>
            <a:pPr algn="ctr"/>
            <a:r>
              <a:rPr lang="en-GB" sz="3600" dirty="0"/>
              <a:t>Bound</a:t>
            </a:r>
            <a:endParaRPr lang="en-GB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3528" y="3112974"/>
            <a:ext cx="8208912" cy="1728192"/>
            <a:chOff x="323528" y="3112974"/>
            <a:chExt cx="8208912" cy="1728192"/>
          </a:xfrm>
        </p:grpSpPr>
        <p:sp>
          <p:nvSpPr>
            <p:cNvPr id="4" name="TextBox 3"/>
            <p:cNvSpPr txBox="1"/>
            <p:nvPr/>
          </p:nvSpPr>
          <p:spPr>
            <a:xfrm>
              <a:off x="2987824" y="3515405"/>
              <a:ext cx="5544616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Abandon </a:t>
              </a:r>
              <a:r>
                <a:rPr lang="en-GB" dirty="0"/>
                <a:t>current </a:t>
              </a:r>
              <a:r>
                <a:rPr lang="en-GB" dirty="0" smtClean="0"/>
                <a:t>branch </a:t>
              </a:r>
              <a:r>
                <a:rPr lang="en-GB" dirty="0"/>
                <a:t>if</a:t>
              </a:r>
              <a:r>
                <a:rPr lang="en-GB" dirty="0" smtClean="0"/>
                <a:t>:</a:t>
              </a:r>
            </a:p>
            <a:p>
              <a:pPr marL="400050" indent="-400050">
                <a:buFont typeface="+mj-lt"/>
                <a:buAutoNum type="alphaUcPeriod"/>
              </a:pPr>
              <a:r>
                <a:rPr lang="en-GB" dirty="0" smtClean="0"/>
                <a:t>Adding any remaining task causes deadline miss</a:t>
              </a:r>
            </a:p>
            <a:p>
              <a:pPr marL="400050" indent="-400050">
                <a:buFont typeface="+mj-lt"/>
                <a:buAutoNum type="alphaUcPeriod"/>
              </a:pPr>
              <a:r>
                <a:rPr lang="en-GB" dirty="0" smtClean="0"/>
                <a:t>Feasible Schedule Found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3528" y="3112974"/>
              <a:ext cx="2592288" cy="17281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Pruning</a:t>
              </a:r>
            </a:p>
            <a:p>
              <a:pPr algn="ctr"/>
              <a:r>
                <a:rPr lang="en-GB" sz="3600" dirty="0" smtClean="0"/>
                <a:t>Criteria</a:t>
              </a:r>
              <a:endParaRPr lang="en-GB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88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231" name="TextBox 230"/>
          <p:cNvSpPr txBox="1"/>
          <p:nvPr/>
        </p:nvSpPr>
        <p:spPr>
          <a:xfrm>
            <a:off x="4364643" y="1451334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Root</a:t>
            </a:r>
            <a:endParaRPr lang="en-GB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37607" y="2860362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1</a:t>
            </a:r>
            <a:r>
              <a:rPr lang="en-GB" sz="800" dirty="0" smtClean="0"/>
              <a:t>,</a:t>
            </a:r>
            <a:r>
              <a:rPr lang="en-GB" sz="800" dirty="0"/>
              <a:t> J</a:t>
            </a:r>
            <a:r>
              <a:rPr lang="en-GB" sz="800" baseline="-25000" dirty="0"/>
              <a:t>2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889091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</a:t>
            </a:r>
            <a:r>
              <a:rPr lang="en-GB" sz="800" baseline="-25000" dirty="0" smtClean="0"/>
              <a:t>1</a:t>
            </a:r>
            <a:r>
              <a:rPr lang="en-GB" sz="800" dirty="0" smtClean="0"/>
              <a:t>,</a:t>
            </a:r>
            <a:r>
              <a:rPr lang="en-GB" sz="800" dirty="0"/>
              <a:t> J</a:t>
            </a:r>
            <a:r>
              <a:rPr lang="en-GB" sz="800" baseline="-25000" dirty="0"/>
              <a:t>3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143543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</a:t>
            </a:r>
            <a:r>
              <a:rPr lang="en-GB" sz="800" baseline="-25000" dirty="0" smtClean="0"/>
              <a:t>2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3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92059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2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1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4646511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3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1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97995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3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2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900963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4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1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640575" y="2860362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(J1,J</a:t>
            </a:r>
            <a:r>
              <a:rPr lang="en-GB" sz="800" baseline="-25000" dirty="0" smtClean="0"/>
              <a:t>4 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895027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</a:t>
            </a:r>
            <a:r>
              <a:rPr lang="en-GB" sz="800" baseline="-25000" dirty="0" smtClean="0"/>
              <a:t>2</a:t>
            </a:r>
            <a:r>
              <a:rPr lang="en-GB" sz="800" dirty="0" smtClean="0"/>
              <a:t>,</a:t>
            </a:r>
            <a:r>
              <a:rPr lang="en-GB" sz="800" dirty="0"/>
              <a:t> J</a:t>
            </a:r>
            <a:r>
              <a:rPr lang="en-GB" sz="800" baseline="-25000" dirty="0"/>
              <a:t>4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149479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(J</a:t>
            </a:r>
            <a:r>
              <a:rPr lang="en-GB" sz="800" baseline="-25000" dirty="0" smtClean="0"/>
              <a:t>3</a:t>
            </a:r>
            <a:r>
              <a:rPr lang="en-GB" sz="800" dirty="0" smtClean="0"/>
              <a:t>,</a:t>
            </a:r>
            <a:r>
              <a:rPr lang="en-GB" sz="800" dirty="0"/>
              <a:t> J</a:t>
            </a:r>
            <a:r>
              <a:rPr lang="en-GB" sz="800" baseline="-25000" dirty="0"/>
              <a:t>4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7652447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4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2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8403928" y="286036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(</a:t>
            </a:r>
            <a:r>
              <a:rPr lang="en-GB" sz="800" dirty="0"/>
              <a:t>J</a:t>
            </a:r>
            <a:r>
              <a:rPr lang="en-GB" sz="800" baseline="-25000" dirty="0"/>
              <a:t>4</a:t>
            </a:r>
            <a:r>
              <a:rPr lang="en-GB" sz="800" dirty="0" smtClean="0"/>
              <a:t>, </a:t>
            </a:r>
            <a:r>
              <a:rPr lang="en-GB" sz="800" dirty="0"/>
              <a:t>J</a:t>
            </a:r>
            <a:r>
              <a:rPr lang="en-GB" sz="800" baseline="-25000" dirty="0"/>
              <a:t>3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-76320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(J1,J2,J3,J4)</a:t>
            </a:r>
            <a:endParaRPr lang="en-GB" sz="600" dirty="0"/>
          </a:p>
        </p:txBody>
      </p:sp>
      <p:sp>
        <p:nvSpPr>
          <p:cNvPr id="285" name="TextBox 284"/>
          <p:cNvSpPr txBox="1"/>
          <p:nvPr/>
        </p:nvSpPr>
        <p:spPr>
          <a:xfrm>
            <a:off x="275661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(J1,J2,J4,J3)</a:t>
            </a:r>
            <a:endParaRPr lang="en-GB" sz="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678118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(J1,J3,J2,J4)</a:t>
            </a:r>
            <a:endParaRPr lang="en-GB" sz="6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030784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(J1,J3,J4,J2)</a:t>
            </a:r>
            <a:endParaRPr lang="en-GB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1432556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(J1,J4,J2,J3)</a:t>
            </a:r>
            <a:endParaRPr lang="en-GB" sz="600" dirty="0"/>
          </a:p>
        </p:txBody>
      </p:sp>
      <p:sp>
        <p:nvSpPr>
          <p:cNvPr id="289" name="TextBox 288"/>
          <p:cNvSpPr txBox="1"/>
          <p:nvPr/>
        </p:nvSpPr>
        <p:spPr>
          <a:xfrm>
            <a:off x="1785907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(J1,J4,J3,J2)</a:t>
            </a:r>
            <a:endParaRPr lang="en-GB" sz="6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541030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(J2,J1,J3,J4)</a:t>
            </a:r>
            <a:endParaRPr lang="en-GB" sz="600" dirty="0"/>
          </a:p>
        </p:txBody>
      </p:sp>
      <p:sp>
        <p:nvSpPr>
          <p:cNvPr id="291" name="TextBox 290"/>
          <p:cNvSpPr txBox="1"/>
          <p:nvPr/>
        </p:nvSpPr>
        <p:spPr>
          <a:xfrm>
            <a:off x="2186994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(J2,J1,J4,J3)</a:t>
            </a:r>
            <a:endParaRPr lang="en-GB" sz="6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450308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(J3,J1,J2,J4)</a:t>
            </a:r>
            <a:endParaRPr lang="en-GB" sz="600" dirty="0"/>
          </a:p>
        </p:txBody>
      </p:sp>
      <p:sp>
        <p:nvSpPr>
          <p:cNvPr id="300" name="TextBox 299"/>
          <p:cNvSpPr txBox="1"/>
          <p:nvPr/>
        </p:nvSpPr>
        <p:spPr>
          <a:xfrm>
            <a:off x="4806399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(J3,J1,J4,J2)</a:t>
            </a:r>
            <a:endParaRPr lang="en-GB" sz="600" dirty="0"/>
          </a:p>
        </p:txBody>
      </p:sp>
      <p:sp>
        <p:nvSpPr>
          <p:cNvPr id="301" name="TextBox 300"/>
          <p:cNvSpPr txBox="1"/>
          <p:nvPr/>
        </p:nvSpPr>
        <p:spPr>
          <a:xfrm>
            <a:off x="5204746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(J3,J2,J1,J4)</a:t>
            </a:r>
            <a:endParaRPr lang="en-GB" sz="6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561522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(J3,J2,J4,J1)</a:t>
            </a:r>
            <a:endParaRPr lang="en-GB" sz="600" dirty="0"/>
          </a:p>
        </p:txBody>
      </p:sp>
      <p:sp>
        <p:nvSpPr>
          <p:cNvPr id="303" name="TextBox 302"/>
          <p:cNvSpPr txBox="1"/>
          <p:nvPr/>
        </p:nvSpPr>
        <p:spPr>
          <a:xfrm>
            <a:off x="3695870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(J2,J4,J1,J3)</a:t>
            </a:r>
            <a:endParaRPr lang="en-GB" sz="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051276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(J2,J4,J3,J1)</a:t>
            </a:r>
            <a:endParaRPr lang="en-GB" sz="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2941432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(J2,J3,J1,J4)</a:t>
            </a:r>
            <a:endParaRPr lang="en-GB" sz="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296153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(J2,J3,J4,J1)</a:t>
            </a:r>
            <a:endParaRPr lang="en-GB" sz="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959184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(J3,J4,J1,J2)</a:t>
            </a:r>
            <a:endParaRPr lang="en-GB" sz="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316645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(J3,J4,J2,J1)</a:t>
            </a:r>
            <a:endParaRPr lang="en-GB" sz="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13622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(J4,J1,J2,J3)</a:t>
            </a:r>
            <a:endParaRPr lang="en-GB" sz="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071768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(J4,J1,J3,J2)</a:t>
            </a:r>
            <a:endParaRPr lang="en-GB" sz="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468060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(J4,J2,J1,J3)</a:t>
            </a:r>
            <a:endParaRPr lang="en-GB" sz="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826891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(J4,J2,J3,J1)</a:t>
            </a:r>
            <a:endParaRPr lang="en-GB" sz="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8222495" y="44763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(J4,J3,J1,J2)</a:t>
            </a:r>
            <a:endParaRPr lang="en-GB" sz="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8582011" y="4780653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(J4,J3,J2,J1)</a:t>
            </a:r>
            <a:endParaRPr lang="en-GB" sz="600" dirty="0"/>
          </a:p>
        </p:txBody>
      </p:sp>
      <p:sp>
        <p:nvSpPr>
          <p:cNvPr id="315" name="TextBox 314"/>
          <p:cNvSpPr txBox="1"/>
          <p:nvPr/>
        </p:nvSpPr>
        <p:spPr>
          <a:xfrm>
            <a:off x="-44899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(J1,J2,J3)</a:t>
            </a:r>
            <a:endParaRPr lang="en-GB" sz="600" dirty="0"/>
          </a:p>
        </p:txBody>
      </p:sp>
      <p:sp>
        <p:nvSpPr>
          <p:cNvPr id="316" name="TextBox 315"/>
          <p:cNvSpPr txBox="1"/>
          <p:nvPr/>
        </p:nvSpPr>
        <p:spPr>
          <a:xfrm>
            <a:off x="33947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(J1,J2,J4)</a:t>
            </a:r>
            <a:endParaRPr lang="en-GB" sz="600" dirty="0"/>
          </a:p>
        </p:txBody>
      </p:sp>
      <p:sp>
        <p:nvSpPr>
          <p:cNvPr id="317" name="TextBox 316"/>
          <p:cNvSpPr txBox="1"/>
          <p:nvPr/>
        </p:nvSpPr>
        <p:spPr>
          <a:xfrm>
            <a:off x="71068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(J1,J3,J2)</a:t>
            </a:r>
            <a:endParaRPr lang="en-GB" sz="600" dirty="0"/>
          </a:p>
        </p:txBody>
      </p:sp>
      <p:sp>
        <p:nvSpPr>
          <p:cNvPr id="318" name="TextBox 317"/>
          <p:cNvSpPr txBox="1"/>
          <p:nvPr/>
        </p:nvSpPr>
        <p:spPr>
          <a:xfrm>
            <a:off x="109396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(J1,J3,J4)</a:t>
            </a:r>
            <a:endParaRPr lang="en-GB" sz="600" dirty="0"/>
          </a:p>
        </p:txBody>
      </p:sp>
      <p:sp>
        <p:nvSpPr>
          <p:cNvPr id="319" name="TextBox 318"/>
          <p:cNvSpPr txBox="1"/>
          <p:nvPr/>
        </p:nvSpPr>
        <p:spPr>
          <a:xfrm>
            <a:off x="146627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(J1,J4,J2)</a:t>
            </a:r>
            <a:endParaRPr lang="en-GB" sz="6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4846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(J1,J4,J3)</a:t>
            </a:r>
            <a:endParaRPr lang="en-GB" sz="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260295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(J2,J1,J3)</a:t>
            </a:r>
            <a:endParaRPr lang="en-GB" sz="600" dirty="0"/>
          </a:p>
        </p:txBody>
      </p:sp>
      <p:sp>
        <p:nvSpPr>
          <p:cNvPr id="322" name="TextBox 321"/>
          <p:cNvSpPr txBox="1"/>
          <p:nvPr/>
        </p:nvSpPr>
        <p:spPr>
          <a:xfrm>
            <a:off x="222185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(J2,J1,J4)</a:t>
            </a:r>
            <a:endParaRPr lang="en-GB" sz="600" dirty="0"/>
          </a:p>
        </p:txBody>
      </p:sp>
      <p:sp>
        <p:nvSpPr>
          <p:cNvPr id="323" name="TextBox 322"/>
          <p:cNvSpPr txBox="1"/>
          <p:nvPr/>
        </p:nvSpPr>
        <p:spPr>
          <a:xfrm>
            <a:off x="448861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(J3,J1,J2)</a:t>
            </a:r>
            <a:endParaRPr lang="en-GB" sz="600" dirty="0"/>
          </a:p>
        </p:txBody>
      </p:sp>
      <p:sp>
        <p:nvSpPr>
          <p:cNvPr id="324" name="TextBox 323"/>
          <p:cNvSpPr txBox="1"/>
          <p:nvPr/>
        </p:nvSpPr>
        <p:spPr>
          <a:xfrm>
            <a:off x="486644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(J3,J1,J4)</a:t>
            </a:r>
            <a:endParaRPr lang="en-GB" sz="600" dirty="0"/>
          </a:p>
        </p:txBody>
      </p:sp>
      <p:sp>
        <p:nvSpPr>
          <p:cNvPr id="325" name="TextBox 324"/>
          <p:cNvSpPr txBox="1"/>
          <p:nvPr/>
        </p:nvSpPr>
        <p:spPr>
          <a:xfrm>
            <a:off x="524419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(J3,J2,J1)</a:t>
            </a:r>
            <a:endParaRPr lang="en-GB" sz="600" dirty="0"/>
          </a:p>
        </p:txBody>
      </p:sp>
      <p:sp>
        <p:nvSpPr>
          <p:cNvPr id="326" name="TextBox 325"/>
          <p:cNvSpPr txBox="1"/>
          <p:nvPr/>
        </p:nvSpPr>
        <p:spPr>
          <a:xfrm>
            <a:off x="562093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(J3,J2,J4)</a:t>
            </a:r>
            <a:endParaRPr lang="en-GB" sz="600" dirty="0"/>
          </a:p>
        </p:txBody>
      </p:sp>
      <p:sp>
        <p:nvSpPr>
          <p:cNvPr id="327" name="TextBox 326"/>
          <p:cNvSpPr txBox="1"/>
          <p:nvPr/>
        </p:nvSpPr>
        <p:spPr>
          <a:xfrm>
            <a:off x="373302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(J2,J4,J1)</a:t>
            </a:r>
            <a:endParaRPr lang="en-GB" sz="600" dirty="0"/>
          </a:p>
        </p:txBody>
      </p:sp>
      <p:sp>
        <p:nvSpPr>
          <p:cNvPr id="328" name="TextBox 327"/>
          <p:cNvSpPr txBox="1"/>
          <p:nvPr/>
        </p:nvSpPr>
        <p:spPr>
          <a:xfrm>
            <a:off x="411194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(J2,J4,J3)</a:t>
            </a:r>
            <a:endParaRPr lang="en-GB" sz="600" dirty="0"/>
          </a:p>
        </p:txBody>
      </p:sp>
      <p:sp>
        <p:nvSpPr>
          <p:cNvPr id="329" name="TextBox 328"/>
          <p:cNvSpPr txBox="1"/>
          <p:nvPr/>
        </p:nvSpPr>
        <p:spPr>
          <a:xfrm>
            <a:off x="297744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(J2,J3,J1)</a:t>
            </a:r>
            <a:endParaRPr lang="en-GB" sz="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335745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(J2,J3,J4)</a:t>
            </a:r>
            <a:endParaRPr lang="en-GB" sz="600" dirty="0"/>
          </a:p>
        </p:txBody>
      </p:sp>
      <p:sp>
        <p:nvSpPr>
          <p:cNvPr id="331" name="TextBox 330"/>
          <p:cNvSpPr txBox="1"/>
          <p:nvPr/>
        </p:nvSpPr>
        <p:spPr>
          <a:xfrm>
            <a:off x="599978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(J3,J4,J1)</a:t>
            </a:r>
            <a:endParaRPr lang="en-GB" sz="600" dirty="0"/>
          </a:p>
        </p:txBody>
      </p:sp>
      <p:sp>
        <p:nvSpPr>
          <p:cNvPr id="332" name="TextBox 331"/>
          <p:cNvSpPr txBox="1"/>
          <p:nvPr/>
        </p:nvSpPr>
        <p:spPr>
          <a:xfrm>
            <a:off x="637543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(J3,J4,J2)</a:t>
            </a:r>
            <a:endParaRPr lang="en-GB" sz="600" dirty="0"/>
          </a:p>
        </p:txBody>
      </p:sp>
      <p:sp>
        <p:nvSpPr>
          <p:cNvPr id="333" name="TextBox 332"/>
          <p:cNvSpPr txBox="1"/>
          <p:nvPr/>
        </p:nvSpPr>
        <p:spPr>
          <a:xfrm>
            <a:off x="6755366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(J4,J1,J2)</a:t>
            </a:r>
            <a:endParaRPr lang="en-GB" sz="6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129925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(J4,J1,J3)</a:t>
            </a:r>
            <a:endParaRPr lang="en-GB" sz="600" dirty="0"/>
          </a:p>
        </p:txBody>
      </p:sp>
      <p:sp>
        <p:nvSpPr>
          <p:cNvPr id="335" name="TextBox 334"/>
          <p:cNvSpPr txBox="1"/>
          <p:nvPr/>
        </p:nvSpPr>
        <p:spPr>
          <a:xfrm>
            <a:off x="7510951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(J4,J2,J1)</a:t>
            </a:r>
            <a:endParaRPr lang="en-GB" sz="6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884420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(J4,J2,J3)</a:t>
            </a:r>
            <a:endParaRPr lang="en-GB" sz="6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266533" y="3769653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(J4,J3,J1)</a:t>
            </a:r>
            <a:endParaRPr lang="en-GB" sz="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8638918" y="4100160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(J4,J3,J2)</a:t>
            </a:r>
            <a:endParaRPr lang="en-GB" sz="600" dirty="0"/>
          </a:p>
        </p:txBody>
      </p:sp>
      <p:sp>
        <p:nvSpPr>
          <p:cNvPr id="339" name="Oval 338"/>
          <p:cNvSpPr/>
          <p:nvPr/>
        </p:nvSpPr>
        <p:spPr>
          <a:xfrm>
            <a:off x="583560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/>
          <p:cNvSpPr/>
          <p:nvPr/>
        </p:nvSpPr>
        <p:spPr>
          <a:xfrm>
            <a:off x="17355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8855365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/>
          <p:cNvSpPr/>
          <p:nvPr/>
        </p:nvSpPr>
        <p:spPr>
          <a:xfrm>
            <a:off x="319331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Oval 342"/>
          <p:cNvSpPr/>
          <p:nvPr/>
        </p:nvSpPr>
        <p:spPr>
          <a:xfrm>
            <a:off x="734548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Oval 343"/>
          <p:cNvSpPr/>
          <p:nvPr/>
        </p:nvSpPr>
        <p:spPr>
          <a:xfrm>
            <a:off x="168343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/>
          <p:cNvSpPr/>
          <p:nvPr/>
        </p:nvSpPr>
        <p:spPr>
          <a:xfrm>
            <a:off x="92849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/>
          <p:cNvSpPr/>
          <p:nvPr/>
        </p:nvSpPr>
        <p:spPr>
          <a:xfrm>
            <a:off x="243837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/>
          <p:cNvSpPr/>
          <p:nvPr/>
        </p:nvSpPr>
        <p:spPr>
          <a:xfrm>
            <a:off x="470319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Oval 347"/>
          <p:cNvSpPr/>
          <p:nvPr/>
        </p:nvSpPr>
        <p:spPr>
          <a:xfrm>
            <a:off x="394825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Oval 348"/>
          <p:cNvSpPr/>
          <p:nvPr/>
        </p:nvSpPr>
        <p:spPr>
          <a:xfrm>
            <a:off x="545813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Oval 349"/>
          <p:cNvSpPr/>
          <p:nvPr/>
        </p:nvSpPr>
        <p:spPr>
          <a:xfrm>
            <a:off x="659054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Oval 350"/>
          <p:cNvSpPr/>
          <p:nvPr/>
        </p:nvSpPr>
        <p:spPr>
          <a:xfrm>
            <a:off x="621307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Oval 351"/>
          <p:cNvSpPr/>
          <p:nvPr/>
        </p:nvSpPr>
        <p:spPr>
          <a:xfrm>
            <a:off x="696801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Oval 352"/>
          <p:cNvSpPr/>
          <p:nvPr/>
        </p:nvSpPr>
        <p:spPr>
          <a:xfrm>
            <a:off x="81004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Oval 353"/>
          <p:cNvSpPr/>
          <p:nvPr/>
        </p:nvSpPr>
        <p:spPr>
          <a:xfrm>
            <a:off x="772295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Oval 354"/>
          <p:cNvSpPr/>
          <p:nvPr/>
        </p:nvSpPr>
        <p:spPr>
          <a:xfrm>
            <a:off x="847789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Oval 355"/>
          <p:cNvSpPr/>
          <p:nvPr/>
        </p:nvSpPr>
        <p:spPr>
          <a:xfrm>
            <a:off x="5510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Oval 356"/>
          <p:cNvSpPr/>
          <p:nvPr/>
        </p:nvSpPr>
        <p:spPr>
          <a:xfrm>
            <a:off x="130596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Oval 357"/>
          <p:cNvSpPr/>
          <p:nvPr/>
        </p:nvSpPr>
        <p:spPr>
          <a:xfrm>
            <a:off x="206090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Oval 358"/>
          <p:cNvSpPr/>
          <p:nvPr/>
        </p:nvSpPr>
        <p:spPr>
          <a:xfrm>
            <a:off x="281584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Oval 359"/>
          <p:cNvSpPr/>
          <p:nvPr/>
        </p:nvSpPr>
        <p:spPr>
          <a:xfrm>
            <a:off x="357078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Oval 360"/>
          <p:cNvSpPr/>
          <p:nvPr/>
        </p:nvSpPr>
        <p:spPr>
          <a:xfrm>
            <a:off x="43257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Oval 361"/>
          <p:cNvSpPr/>
          <p:nvPr/>
        </p:nvSpPr>
        <p:spPr>
          <a:xfrm>
            <a:off x="508066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Oval 362"/>
          <p:cNvSpPr/>
          <p:nvPr/>
        </p:nvSpPr>
        <p:spPr>
          <a:xfrm>
            <a:off x="583560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Oval 363"/>
          <p:cNvSpPr/>
          <p:nvPr/>
        </p:nvSpPr>
        <p:spPr>
          <a:xfrm>
            <a:off x="1735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Oval 364"/>
          <p:cNvSpPr/>
          <p:nvPr/>
        </p:nvSpPr>
        <p:spPr>
          <a:xfrm>
            <a:off x="8855365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Oval 365"/>
          <p:cNvSpPr/>
          <p:nvPr/>
        </p:nvSpPr>
        <p:spPr>
          <a:xfrm>
            <a:off x="319331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Oval 366"/>
          <p:cNvSpPr/>
          <p:nvPr/>
        </p:nvSpPr>
        <p:spPr>
          <a:xfrm>
            <a:off x="734548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Oval 367"/>
          <p:cNvSpPr/>
          <p:nvPr/>
        </p:nvSpPr>
        <p:spPr>
          <a:xfrm>
            <a:off x="168343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Oval 368"/>
          <p:cNvSpPr/>
          <p:nvPr/>
        </p:nvSpPr>
        <p:spPr>
          <a:xfrm>
            <a:off x="92849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Oval 369"/>
          <p:cNvSpPr/>
          <p:nvPr/>
        </p:nvSpPr>
        <p:spPr>
          <a:xfrm>
            <a:off x="243837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Oval 370"/>
          <p:cNvSpPr/>
          <p:nvPr/>
        </p:nvSpPr>
        <p:spPr>
          <a:xfrm>
            <a:off x="470319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Oval 371"/>
          <p:cNvSpPr/>
          <p:nvPr/>
        </p:nvSpPr>
        <p:spPr>
          <a:xfrm>
            <a:off x="39482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Oval 372"/>
          <p:cNvSpPr/>
          <p:nvPr/>
        </p:nvSpPr>
        <p:spPr>
          <a:xfrm>
            <a:off x="545813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Oval 373"/>
          <p:cNvSpPr/>
          <p:nvPr/>
        </p:nvSpPr>
        <p:spPr>
          <a:xfrm>
            <a:off x="659054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Oval 374"/>
          <p:cNvSpPr/>
          <p:nvPr/>
        </p:nvSpPr>
        <p:spPr>
          <a:xfrm>
            <a:off x="621307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Oval 375"/>
          <p:cNvSpPr/>
          <p:nvPr/>
        </p:nvSpPr>
        <p:spPr>
          <a:xfrm>
            <a:off x="696801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7" name="Oval 376"/>
          <p:cNvSpPr/>
          <p:nvPr/>
        </p:nvSpPr>
        <p:spPr>
          <a:xfrm>
            <a:off x="81004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Oval 377"/>
          <p:cNvSpPr/>
          <p:nvPr/>
        </p:nvSpPr>
        <p:spPr>
          <a:xfrm>
            <a:off x="77229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Oval 378"/>
          <p:cNvSpPr/>
          <p:nvPr/>
        </p:nvSpPr>
        <p:spPr>
          <a:xfrm>
            <a:off x="847789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Oval 379"/>
          <p:cNvSpPr/>
          <p:nvPr/>
        </p:nvSpPr>
        <p:spPr>
          <a:xfrm>
            <a:off x="5510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Oval 380"/>
          <p:cNvSpPr/>
          <p:nvPr/>
        </p:nvSpPr>
        <p:spPr>
          <a:xfrm>
            <a:off x="130596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Oval 381"/>
          <p:cNvSpPr/>
          <p:nvPr/>
        </p:nvSpPr>
        <p:spPr>
          <a:xfrm>
            <a:off x="206090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Oval 382"/>
          <p:cNvSpPr/>
          <p:nvPr/>
        </p:nvSpPr>
        <p:spPr>
          <a:xfrm>
            <a:off x="281584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Oval 383"/>
          <p:cNvSpPr/>
          <p:nvPr/>
        </p:nvSpPr>
        <p:spPr>
          <a:xfrm>
            <a:off x="357078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Oval 384"/>
          <p:cNvSpPr/>
          <p:nvPr/>
        </p:nvSpPr>
        <p:spPr>
          <a:xfrm>
            <a:off x="43257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Oval 385"/>
          <p:cNvSpPr/>
          <p:nvPr/>
        </p:nvSpPr>
        <p:spPr>
          <a:xfrm>
            <a:off x="508066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8" name="Straight Connector 387"/>
          <p:cNvCxnSpPr>
            <a:stCxn id="364" idx="4"/>
            <a:endCxn id="340" idx="0"/>
          </p:cNvCxnSpPr>
          <p:nvPr/>
        </p:nvCxnSpPr>
        <p:spPr>
          <a:xfrm>
            <a:off x="2345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80" idx="4"/>
            <a:endCxn id="356" idx="0"/>
          </p:cNvCxnSpPr>
          <p:nvPr/>
        </p:nvCxnSpPr>
        <p:spPr>
          <a:xfrm>
            <a:off x="6120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369" idx="4"/>
            <a:endCxn id="345" idx="0"/>
          </p:cNvCxnSpPr>
          <p:nvPr/>
        </p:nvCxnSpPr>
        <p:spPr>
          <a:xfrm>
            <a:off x="98953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stCxn id="381" idx="4"/>
            <a:endCxn id="357" idx="0"/>
          </p:cNvCxnSpPr>
          <p:nvPr/>
        </p:nvCxnSpPr>
        <p:spPr>
          <a:xfrm>
            <a:off x="136700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368" idx="4"/>
            <a:endCxn id="344" idx="0"/>
          </p:cNvCxnSpPr>
          <p:nvPr/>
        </p:nvCxnSpPr>
        <p:spPr>
          <a:xfrm>
            <a:off x="174447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382" idx="4"/>
            <a:endCxn id="358" idx="0"/>
          </p:cNvCxnSpPr>
          <p:nvPr/>
        </p:nvCxnSpPr>
        <p:spPr>
          <a:xfrm>
            <a:off x="212194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370" idx="4"/>
            <a:endCxn id="346" idx="0"/>
          </p:cNvCxnSpPr>
          <p:nvPr/>
        </p:nvCxnSpPr>
        <p:spPr>
          <a:xfrm>
            <a:off x="249941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83" idx="4"/>
            <a:endCxn id="359" idx="0"/>
          </p:cNvCxnSpPr>
          <p:nvPr/>
        </p:nvCxnSpPr>
        <p:spPr>
          <a:xfrm>
            <a:off x="287688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366" idx="4"/>
            <a:endCxn id="342" idx="0"/>
          </p:cNvCxnSpPr>
          <p:nvPr/>
        </p:nvCxnSpPr>
        <p:spPr>
          <a:xfrm>
            <a:off x="325435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84" idx="4"/>
            <a:endCxn id="360" idx="0"/>
          </p:cNvCxnSpPr>
          <p:nvPr/>
        </p:nvCxnSpPr>
        <p:spPr>
          <a:xfrm>
            <a:off x="363182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72" idx="4"/>
            <a:endCxn id="348" idx="0"/>
          </p:cNvCxnSpPr>
          <p:nvPr/>
        </p:nvCxnSpPr>
        <p:spPr>
          <a:xfrm>
            <a:off x="40092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385" idx="4"/>
            <a:endCxn id="361" idx="0"/>
          </p:cNvCxnSpPr>
          <p:nvPr/>
        </p:nvCxnSpPr>
        <p:spPr>
          <a:xfrm>
            <a:off x="43867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371" idx="4"/>
            <a:endCxn id="347" idx="0"/>
          </p:cNvCxnSpPr>
          <p:nvPr/>
        </p:nvCxnSpPr>
        <p:spPr>
          <a:xfrm>
            <a:off x="476423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86" idx="4"/>
            <a:endCxn id="362" idx="0"/>
          </p:cNvCxnSpPr>
          <p:nvPr/>
        </p:nvCxnSpPr>
        <p:spPr>
          <a:xfrm>
            <a:off x="514170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373" idx="4"/>
            <a:endCxn id="349" idx="0"/>
          </p:cNvCxnSpPr>
          <p:nvPr/>
        </p:nvCxnSpPr>
        <p:spPr>
          <a:xfrm>
            <a:off x="551917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363" idx="4"/>
            <a:endCxn id="339" idx="0"/>
          </p:cNvCxnSpPr>
          <p:nvPr/>
        </p:nvCxnSpPr>
        <p:spPr>
          <a:xfrm>
            <a:off x="589664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375" idx="4"/>
            <a:endCxn id="351" idx="0"/>
          </p:cNvCxnSpPr>
          <p:nvPr/>
        </p:nvCxnSpPr>
        <p:spPr>
          <a:xfrm>
            <a:off x="627411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374" idx="4"/>
            <a:endCxn id="350" idx="0"/>
          </p:cNvCxnSpPr>
          <p:nvPr/>
        </p:nvCxnSpPr>
        <p:spPr>
          <a:xfrm>
            <a:off x="665158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>
            <a:stCxn id="376" idx="4"/>
            <a:endCxn id="352" idx="0"/>
          </p:cNvCxnSpPr>
          <p:nvPr/>
        </p:nvCxnSpPr>
        <p:spPr>
          <a:xfrm>
            <a:off x="702905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>
            <a:stCxn id="367" idx="4"/>
            <a:endCxn id="343" idx="0"/>
          </p:cNvCxnSpPr>
          <p:nvPr/>
        </p:nvCxnSpPr>
        <p:spPr>
          <a:xfrm>
            <a:off x="740652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>
            <a:stCxn id="378" idx="4"/>
            <a:endCxn id="354" idx="0"/>
          </p:cNvCxnSpPr>
          <p:nvPr/>
        </p:nvCxnSpPr>
        <p:spPr>
          <a:xfrm>
            <a:off x="77839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377" idx="4"/>
            <a:endCxn id="353" idx="0"/>
          </p:cNvCxnSpPr>
          <p:nvPr/>
        </p:nvCxnSpPr>
        <p:spPr>
          <a:xfrm>
            <a:off x="81614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379" idx="4"/>
            <a:endCxn id="355" idx="0"/>
          </p:cNvCxnSpPr>
          <p:nvPr/>
        </p:nvCxnSpPr>
        <p:spPr>
          <a:xfrm>
            <a:off x="853893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365" idx="4"/>
            <a:endCxn id="341" idx="0"/>
          </p:cNvCxnSpPr>
          <p:nvPr/>
        </p:nvCxnSpPr>
        <p:spPr>
          <a:xfrm>
            <a:off x="8916399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Oval 465"/>
          <p:cNvSpPr/>
          <p:nvPr/>
        </p:nvSpPr>
        <p:spPr>
          <a:xfrm>
            <a:off x="36561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sp>
        <p:nvSpPr>
          <p:cNvPr id="467" name="Oval 466"/>
          <p:cNvSpPr/>
          <p:nvPr/>
        </p:nvSpPr>
        <p:spPr>
          <a:xfrm>
            <a:off x="338537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468" name="Oval 467"/>
          <p:cNvSpPr/>
          <p:nvPr/>
        </p:nvSpPr>
        <p:spPr>
          <a:xfrm>
            <a:off x="187549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sp>
        <p:nvSpPr>
          <p:cNvPr id="469" name="Oval 468"/>
          <p:cNvSpPr/>
          <p:nvPr/>
        </p:nvSpPr>
        <p:spPr>
          <a:xfrm>
            <a:off x="112055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470" name="Oval 469"/>
          <p:cNvSpPr/>
          <p:nvPr/>
        </p:nvSpPr>
        <p:spPr>
          <a:xfrm>
            <a:off x="263043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1</a:t>
            </a:r>
            <a:endParaRPr lang="en-GB" sz="800" dirty="0"/>
          </a:p>
        </p:txBody>
      </p:sp>
      <p:sp>
        <p:nvSpPr>
          <p:cNvPr id="471" name="Oval 470"/>
          <p:cNvSpPr/>
          <p:nvPr/>
        </p:nvSpPr>
        <p:spPr>
          <a:xfrm>
            <a:off x="489525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1</a:t>
            </a:r>
            <a:endParaRPr lang="en-GB" sz="800" dirty="0"/>
          </a:p>
        </p:txBody>
      </p:sp>
      <p:sp>
        <p:nvSpPr>
          <p:cNvPr id="472" name="Oval 471"/>
          <p:cNvSpPr/>
          <p:nvPr/>
        </p:nvSpPr>
        <p:spPr>
          <a:xfrm>
            <a:off x="414031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sp>
        <p:nvSpPr>
          <p:cNvPr id="473" name="Oval 472"/>
          <p:cNvSpPr/>
          <p:nvPr/>
        </p:nvSpPr>
        <p:spPr>
          <a:xfrm>
            <a:off x="565019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sp>
        <p:nvSpPr>
          <p:cNvPr id="474" name="Oval 473"/>
          <p:cNvSpPr/>
          <p:nvPr/>
        </p:nvSpPr>
        <p:spPr>
          <a:xfrm>
            <a:off x="640513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sp>
        <p:nvSpPr>
          <p:cNvPr id="475" name="Oval 474"/>
          <p:cNvSpPr/>
          <p:nvPr/>
        </p:nvSpPr>
        <p:spPr>
          <a:xfrm>
            <a:off x="716007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476" name="Oval 475"/>
          <p:cNvSpPr/>
          <p:nvPr/>
        </p:nvSpPr>
        <p:spPr>
          <a:xfrm>
            <a:off x="791501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sp>
        <p:nvSpPr>
          <p:cNvPr id="477" name="Oval 476"/>
          <p:cNvSpPr/>
          <p:nvPr/>
        </p:nvSpPr>
        <p:spPr>
          <a:xfrm>
            <a:off x="866995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cxnSp>
        <p:nvCxnSpPr>
          <p:cNvPr id="478" name="Straight Connector 477"/>
          <p:cNvCxnSpPr>
            <a:stCxn id="466" idx="3"/>
            <a:endCxn id="364" idx="0"/>
          </p:cNvCxnSpPr>
          <p:nvPr/>
        </p:nvCxnSpPr>
        <p:spPr>
          <a:xfrm flipH="1">
            <a:off x="234592" y="3159090"/>
            <a:ext cx="148897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66" idx="5"/>
            <a:endCxn id="380" idx="0"/>
          </p:cNvCxnSpPr>
          <p:nvPr/>
        </p:nvCxnSpPr>
        <p:spPr>
          <a:xfrm>
            <a:off x="469804" y="3159090"/>
            <a:ext cx="142258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469" idx="3"/>
            <a:endCxn id="369" idx="0"/>
          </p:cNvCxnSpPr>
          <p:nvPr/>
        </p:nvCxnSpPr>
        <p:spPr>
          <a:xfrm flipH="1">
            <a:off x="989532" y="3159090"/>
            <a:ext cx="148897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468" idx="3"/>
            <a:endCxn id="368" idx="0"/>
          </p:cNvCxnSpPr>
          <p:nvPr/>
        </p:nvCxnSpPr>
        <p:spPr>
          <a:xfrm flipH="1">
            <a:off x="1744472" y="3159090"/>
            <a:ext cx="148897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470" idx="3"/>
            <a:endCxn id="370" idx="0"/>
          </p:cNvCxnSpPr>
          <p:nvPr/>
        </p:nvCxnSpPr>
        <p:spPr>
          <a:xfrm flipH="1">
            <a:off x="249941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>
            <a:stCxn id="467" idx="3"/>
            <a:endCxn id="366" idx="0"/>
          </p:cNvCxnSpPr>
          <p:nvPr/>
        </p:nvCxnSpPr>
        <p:spPr>
          <a:xfrm flipH="1">
            <a:off x="325435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72" idx="3"/>
            <a:endCxn id="372" idx="0"/>
          </p:cNvCxnSpPr>
          <p:nvPr/>
        </p:nvCxnSpPr>
        <p:spPr>
          <a:xfrm flipH="1">
            <a:off x="400929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>
            <a:stCxn id="471" idx="3"/>
            <a:endCxn id="371" idx="0"/>
          </p:cNvCxnSpPr>
          <p:nvPr/>
        </p:nvCxnSpPr>
        <p:spPr>
          <a:xfrm flipH="1">
            <a:off x="476423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473" idx="3"/>
            <a:endCxn id="373" idx="0"/>
          </p:cNvCxnSpPr>
          <p:nvPr/>
        </p:nvCxnSpPr>
        <p:spPr>
          <a:xfrm flipH="1">
            <a:off x="551917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>
            <a:stCxn id="474" idx="3"/>
            <a:endCxn id="375" idx="0"/>
          </p:cNvCxnSpPr>
          <p:nvPr/>
        </p:nvCxnSpPr>
        <p:spPr>
          <a:xfrm flipH="1">
            <a:off x="627411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stCxn id="475" idx="3"/>
            <a:endCxn id="376" idx="0"/>
          </p:cNvCxnSpPr>
          <p:nvPr/>
        </p:nvCxnSpPr>
        <p:spPr>
          <a:xfrm flipH="1">
            <a:off x="702905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476" idx="3"/>
            <a:endCxn id="378" idx="0"/>
          </p:cNvCxnSpPr>
          <p:nvPr/>
        </p:nvCxnSpPr>
        <p:spPr>
          <a:xfrm flipH="1">
            <a:off x="778399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stCxn id="477" idx="3"/>
            <a:endCxn id="379" idx="0"/>
          </p:cNvCxnSpPr>
          <p:nvPr/>
        </p:nvCxnSpPr>
        <p:spPr>
          <a:xfrm flipH="1">
            <a:off x="853893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469" idx="5"/>
            <a:endCxn id="381" idx="0"/>
          </p:cNvCxnSpPr>
          <p:nvPr/>
        </p:nvCxnSpPr>
        <p:spPr>
          <a:xfrm>
            <a:off x="1224744" y="3159090"/>
            <a:ext cx="142258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>
            <a:stCxn id="468" idx="5"/>
            <a:endCxn id="382" idx="0"/>
          </p:cNvCxnSpPr>
          <p:nvPr/>
        </p:nvCxnSpPr>
        <p:spPr>
          <a:xfrm>
            <a:off x="1979684" y="3159090"/>
            <a:ext cx="142258" cy="7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stCxn id="470" idx="5"/>
            <a:endCxn id="383" idx="0"/>
          </p:cNvCxnSpPr>
          <p:nvPr/>
        </p:nvCxnSpPr>
        <p:spPr>
          <a:xfrm>
            <a:off x="273462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467" idx="5"/>
            <a:endCxn id="384" idx="0"/>
          </p:cNvCxnSpPr>
          <p:nvPr/>
        </p:nvCxnSpPr>
        <p:spPr>
          <a:xfrm>
            <a:off x="348956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472" idx="5"/>
            <a:endCxn id="385" idx="0"/>
          </p:cNvCxnSpPr>
          <p:nvPr/>
        </p:nvCxnSpPr>
        <p:spPr>
          <a:xfrm>
            <a:off x="424450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stCxn id="471" idx="5"/>
            <a:endCxn id="386" idx="0"/>
          </p:cNvCxnSpPr>
          <p:nvPr/>
        </p:nvCxnSpPr>
        <p:spPr>
          <a:xfrm>
            <a:off x="499944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473" idx="5"/>
            <a:endCxn id="363" idx="0"/>
          </p:cNvCxnSpPr>
          <p:nvPr/>
        </p:nvCxnSpPr>
        <p:spPr>
          <a:xfrm>
            <a:off x="575438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>
            <a:stCxn id="474" idx="5"/>
            <a:endCxn id="374" idx="0"/>
          </p:cNvCxnSpPr>
          <p:nvPr/>
        </p:nvCxnSpPr>
        <p:spPr>
          <a:xfrm>
            <a:off x="650932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75" idx="5"/>
            <a:endCxn id="367" idx="0"/>
          </p:cNvCxnSpPr>
          <p:nvPr/>
        </p:nvCxnSpPr>
        <p:spPr>
          <a:xfrm>
            <a:off x="726426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476" idx="5"/>
            <a:endCxn id="377" idx="0"/>
          </p:cNvCxnSpPr>
          <p:nvPr/>
        </p:nvCxnSpPr>
        <p:spPr>
          <a:xfrm>
            <a:off x="801920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477" idx="5"/>
            <a:endCxn id="365" idx="0"/>
          </p:cNvCxnSpPr>
          <p:nvPr/>
        </p:nvCxnSpPr>
        <p:spPr>
          <a:xfrm>
            <a:off x="8774144" y="3182803"/>
            <a:ext cx="142255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Oval 555"/>
          <p:cNvSpPr/>
          <p:nvPr/>
        </p:nvSpPr>
        <p:spPr>
          <a:xfrm>
            <a:off x="338537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sp>
        <p:nvSpPr>
          <p:cNvPr id="557" name="Oval 556"/>
          <p:cNvSpPr/>
          <p:nvPr/>
        </p:nvSpPr>
        <p:spPr>
          <a:xfrm>
            <a:off x="1120553" y="233208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558" name="Oval 557"/>
          <p:cNvSpPr/>
          <p:nvPr/>
        </p:nvSpPr>
        <p:spPr>
          <a:xfrm>
            <a:off x="565019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3</a:t>
            </a:r>
          </a:p>
        </p:txBody>
      </p:sp>
      <p:sp>
        <p:nvSpPr>
          <p:cNvPr id="559" name="Oval 558"/>
          <p:cNvSpPr/>
          <p:nvPr/>
        </p:nvSpPr>
        <p:spPr>
          <a:xfrm>
            <a:off x="791501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cxnSp>
        <p:nvCxnSpPr>
          <p:cNvPr id="560" name="Straight Connector 559"/>
          <p:cNvCxnSpPr>
            <a:stCxn id="557" idx="4"/>
            <a:endCxn id="469" idx="0"/>
          </p:cNvCxnSpPr>
          <p:nvPr/>
        </p:nvCxnSpPr>
        <p:spPr>
          <a:xfrm>
            <a:off x="1181587" y="2454149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556" idx="4"/>
            <a:endCxn id="467" idx="0"/>
          </p:cNvCxnSpPr>
          <p:nvPr/>
        </p:nvCxnSpPr>
        <p:spPr>
          <a:xfrm>
            <a:off x="344640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558" idx="4"/>
            <a:endCxn id="473" idx="0"/>
          </p:cNvCxnSpPr>
          <p:nvPr/>
        </p:nvCxnSpPr>
        <p:spPr>
          <a:xfrm>
            <a:off x="571122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559" idx="4"/>
            <a:endCxn id="476" idx="0"/>
          </p:cNvCxnSpPr>
          <p:nvPr/>
        </p:nvCxnSpPr>
        <p:spPr>
          <a:xfrm>
            <a:off x="797604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stCxn id="557" idx="3"/>
            <a:endCxn id="466" idx="0"/>
          </p:cNvCxnSpPr>
          <p:nvPr/>
        </p:nvCxnSpPr>
        <p:spPr>
          <a:xfrm flipH="1">
            <a:off x="426647" y="2436273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>
            <a:stCxn id="556" idx="3"/>
            <a:endCxn id="470" idx="0"/>
          </p:cNvCxnSpPr>
          <p:nvPr/>
        </p:nvCxnSpPr>
        <p:spPr>
          <a:xfrm flipH="1">
            <a:off x="269146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>
            <a:stCxn id="558" idx="3"/>
            <a:endCxn id="471" idx="0"/>
          </p:cNvCxnSpPr>
          <p:nvPr/>
        </p:nvCxnSpPr>
        <p:spPr>
          <a:xfrm flipH="1">
            <a:off x="495628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>
            <a:stCxn id="559" idx="3"/>
            <a:endCxn id="475" idx="0"/>
          </p:cNvCxnSpPr>
          <p:nvPr/>
        </p:nvCxnSpPr>
        <p:spPr>
          <a:xfrm flipH="1">
            <a:off x="722110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>
            <a:stCxn id="557" idx="5"/>
            <a:endCxn id="468" idx="0"/>
          </p:cNvCxnSpPr>
          <p:nvPr/>
        </p:nvCxnSpPr>
        <p:spPr>
          <a:xfrm>
            <a:off x="1224744" y="2436273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>
            <a:stCxn id="558" idx="5"/>
            <a:endCxn id="474" idx="0"/>
          </p:cNvCxnSpPr>
          <p:nvPr/>
        </p:nvCxnSpPr>
        <p:spPr>
          <a:xfrm>
            <a:off x="575438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>
            <a:stCxn id="559" idx="5"/>
            <a:endCxn id="477" idx="0"/>
          </p:cNvCxnSpPr>
          <p:nvPr/>
        </p:nvCxnSpPr>
        <p:spPr>
          <a:xfrm>
            <a:off x="801920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Oval 595"/>
          <p:cNvSpPr/>
          <p:nvPr/>
        </p:nvSpPr>
        <p:spPr>
          <a:xfrm>
            <a:off x="4510966" y="1639540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7" name="Straight Connector 596"/>
          <p:cNvCxnSpPr>
            <a:stCxn id="596" idx="2"/>
            <a:endCxn id="557" idx="7"/>
          </p:cNvCxnSpPr>
          <p:nvPr/>
        </p:nvCxnSpPr>
        <p:spPr>
          <a:xfrm flipH="1">
            <a:off x="1224744" y="1700574"/>
            <a:ext cx="3286222" cy="6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96" idx="3"/>
            <a:endCxn id="556" idx="0"/>
          </p:cNvCxnSpPr>
          <p:nvPr/>
        </p:nvCxnSpPr>
        <p:spPr>
          <a:xfrm flipH="1">
            <a:off x="3446407" y="1743731"/>
            <a:ext cx="1082435" cy="61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>
            <a:stCxn id="596" idx="5"/>
            <a:endCxn id="558" idx="0"/>
          </p:cNvCxnSpPr>
          <p:nvPr/>
        </p:nvCxnSpPr>
        <p:spPr>
          <a:xfrm>
            <a:off x="4615157" y="1743731"/>
            <a:ext cx="1096070" cy="61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>
            <a:stCxn id="596" idx="6"/>
            <a:endCxn id="559" idx="1"/>
          </p:cNvCxnSpPr>
          <p:nvPr/>
        </p:nvCxnSpPr>
        <p:spPr>
          <a:xfrm>
            <a:off x="4633033" y="1700574"/>
            <a:ext cx="3299856" cy="67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453420"/>
                  </p:ext>
                </p:extLst>
              </p:nvPr>
            </p:nvGraphicFramePr>
            <p:xfrm>
              <a:off x="118038" y="156180"/>
              <a:ext cx="28017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0346"/>
                    <a:gridCol w="560346"/>
                    <a:gridCol w="560346"/>
                    <a:gridCol w="560346"/>
                    <a:gridCol w="560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453420"/>
                  </p:ext>
                </p:extLst>
              </p:nvPr>
            </p:nvGraphicFramePr>
            <p:xfrm>
              <a:off x="118038" y="156180"/>
              <a:ext cx="28017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0346"/>
                    <a:gridCol w="560346"/>
                    <a:gridCol w="560346"/>
                    <a:gridCol w="560346"/>
                    <a:gridCol w="560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87" t="-1639" r="-3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87" t="-1639" r="-2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87" t="-1639" r="-1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87" t="-1639" r="-5435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101639" r="-40543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201639" r="-40543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301639" r="-40543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587" name="Straight Connector 586"/>
          <p:cNvCxnSpPr>
            <a:stCxn id="556" idx="5"/>
            <a:endCxn id="472" idx="0"/>
          </p:cNvCxnSpPr>
          <p:nvPr/>
        </p:nvCxnSpPr>
        <p:spPr>
          <a:xfrm>
            <a:off x="348956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9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/>
      <p:bldP spid="239" grpId="0"/>
      <p:bldP spid="240" grpId="0"/>
      <p:bldP spid="241" grpId="0"/>
      <p:bldP spid="242" grpId="0"/>
      <p:bldP spid="264" grpId="0"/>
      <p:bldP spid="265" grpId="0"/>
      <p:bldP spid="266" grpId="0"/>
      <p:bldP spid="267" grpId="0"/>
      <p:bldP spid="268" grpId="0"/>
      <p:bldP spid="269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556" grpId="0" animBg="1"/>
      <p:bldP spid="557" grpId="0" animBg="1"/>
      <p:bldP spid="558" grpId="0" animBg="1"/>
      <p:bldP spid="5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Branching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64643" y="1451334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Root</a:t>
            </a:r>
            <a:endParaRPr lang="en-GB" sz="800" dirty="0"/>
          </a:p>
        </p:txBody>
      </p:sp>
      <p:sp>
        <p:nvSpPr>
          <p:cNvPr id="6" name="Oval 5"/>
          <p:cNvSpPr/>
          <p:nvPr/>
        </p:nvSpPr>
        <p:spPr>
          <a:xfrm>
            <a:off x="338537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sp>
        <p:nvSpPr>
          <p:cNvPr id="7" name="Oval 6"/>
          <p:cNvSpPr/>
          <p:nvPr/>
        </p:nvSpPr>
        <p:spPr>
          <a:xfrm>
            <a:off x="1120553" y="233208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8" name="Oval 7"/>
          <p:cNvSpPr/>
          <p:nvPr/>
        </p:nvSpPr>
        <p:spPr>
          <a:xfrm>
            <a:off x="565019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91501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sp>
        <p:nvSpPr>
          <p:cNvPr id="10" name="Oval 9"/>
          <p:cNvSpPr/>
          <p:nvPr/>
        </p:nvSpPr>
        <p:spPr>
          <a:xfrm>
            <a:off x="4510966" y="1639540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10" idx="2"/>
            <a:endCxn id="7" idx="7"/>
          </p:cNvCxnSpPr>
          <p:nvPr/>
        </p:nvCxnSpPr>
        <p:spPr>
          <a:xfrm flipH="1">
            <a:off x="1224744" y="1700574"/>
            <a:ext cx="3286222" cy="6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6" idx="0"/>
          </p:cNvCxnSpPr>
          <p:nvPr/>
        </p:nvCxnSpPr>
        <p:spPr>
          <a:xfrm flipH="1">
            <a:off x="3446407" y="1743731"/>
            <a:ext cx="1082435" cy="61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8" idx="0"/>
          </p:cNvCxnSpPr>
          <p:nvPr/>
        </p:nvCxnSpPr>
        <p:spPr>
          <a:xfrm>
            <a:off x="4615157" y="1743731"/>
            <a:ext cx="1096070" cy="61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9" idx="1"/>
          </p:cNvCxnSpPr>
          <p:nvPr/>
        </p:nvCxnSpPr>
        <p:spPr>
          <a:xfrm>
            <a:off x="4633033" y="1700574"/>
            <a:ext cx="3299856" cy="67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231293"/>
                  </p:ext>
                </p:extLst>
              </p:nvPr>
            </p:nvGraphicFramePr>
            <p:xfrm>
              <a:off x="118038" y="156180"/>
              <a:ext cx="28017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0346"/>
                    <a:gridCol w="560346"/>
                    <a:gridCol w="560346"/>
                    <a:gridCol w="560346"/>
                    <a:gridCol w="560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231293"/>
                  </p:ext>
                </p:extLst>
              </p:nvPr>
            </p:nvGraphicFramePr>
            <p:xfrm>
              <a:off x="118038" y="156180"/>
              <a:ext cx="28017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0346"/>
                    <a:gridCol w="560346"/>
                    <a:gridCol w="560346"/>
                    <a:gridCol w="560346"/>
                    <a:gridCol w="560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87" t="-1639" r="-3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87" t="-1639" r="-2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87" t="-1639" r="-1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87" t="-1639" r="-5435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101639" r="-40543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201639" r="-40543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301639" r="-40543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16011" y="1903070"/>
                <a:ext cx="931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11" y="1903070"/>
                <a:ext cx="93115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90668" y="190307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68" y="1903070"/>
                <a:ext cx="3818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1120553" y="3067732"/>
            <a:ext cx="122067" cy="12206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cxnSp>
        <p:nvCxnSpPr>
          <p:cNvPr id="19" name="Straight Connector 18"/>
          <p:cNvCxnSpPr>
            <a:stCxn id="7" idx="4"/>
            <a:endCxn id="18" idx="0"/>
          </p:cNvCxnSpPr>
          <p:nvPr/>
        </p:nvCxnSpPr>
        <p:spPr>
          <a:xfrm>
            <a:off x="1181587" y="2454149"/>
            <a:ext cx="0" cy="61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990668" y="2715766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9482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43257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31" name="Oval 30"/>
          <p:cNvSpPr/>
          <p:nvPr/>
        </p:nvSpPr>
        <p:spPr>
          <a:xfrm>
            <a:off x="338537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32" name="Oval 31"/>
          <p:cNvSpPr/>
          <p:nvPr/>
        </p:nvSpPr>
        <p:spPr>
          <a:xfrm>
            <a:off x="263043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1</a:t>
            </a:r>
            <a:endParaRPr lang="en-GB" sz="800" dirty="0"/>
          </a:p>
        </p:txBody>
      </p:sp>
      <p:cxnSp>
        <p:nvCxnSpPr>
          <p:cNvPr id="33" name="Straight Connector 32"/>
          <p:cNvCxnSpPr>
            <a:stCxn id="40" idx="3"/>
            <a:endCxn id="29" idx="0"/>
          </p:cNvCxnSpPr>
          <p:nvPr/>
        </p:nvCxnSpPr>
        <p:spPr>
          <a:xfrm flipH="1">
            <a:off x="400929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0" idx="5"/>
            <a:endCxn id="30" idx="0"/>
          </p:cNvCxnSpPr>
          <p:nvPr/>
        </p:nvCxnSpPr>
        <p:spPr>
          <a:xfrm>
            <a:off x="424450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4"/>
            <a:endCxn id="31" idx="0"/>
          </p:cNvCxnSpPr>
          <p:nvPr/>
        </p:nvCxnSpPr>
        <p:spPr>
          <a:xfrm>
            <a:off x="344640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32" idx="0"/>
          </p:cNvCxnSpPr>
          <p:nvPr/>
        </p:nvCxnSpPr>
        <p:spPr>
          <a:xfrm flipH="1">
            <a:off x="269146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89564" y="2459986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14031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8100428" y="4655974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44" name="Oval 43"/>
          <p:cNvSpPr/>
          <p:nvPr/>
        </p:nvSpPr>
        <p:spPr>
          <a:xfrm>
            <a:off x="7722958" y="4655974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45" name="Oval 44"/>
          <p:cNvSpPr/>
          <p:nvPr/>
        </p:nvSpPr>
        <p:spPr>
          <a:xfrm>
            <a:off x="810042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cxnSp>
        <p:nvCxnSpPr>
          <p:cNvPr id="46" name="Straight Connector 45"/>
          <p:cNvCxnSpPr>
            <a:stCxn id="54" idx="4"/>
            <a:endCxn id="44" idx="0"/>
          </p:cNvCxnSpPr>
          <p:nvPr/>
        </p:nvCxnSpPr>
        <p:spPr>
          <a:xfrm>
            <a:off x="77839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4"/>
            <a:endCxn id="43" idx="0"/>
          </p:cNvCxnSpPr>
          <p:nvPr/>
        </p:nvCxnSpPr>
        <p:spPr>
          <a:xfrm>
            <a:off x="81614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16007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49" name="Oval 48"/>
          <p:cNvSpPr/>
          <p:nvPr/>
        </p:nvSpPr>
        <p:spPr>
          <a:xfrm>
            <a:off x="7915013" y="307861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cxnSp>
        <p:nvCxnSpPr>
          <p:cNvPr id="50" name="Straight Connector 49"/>
          <p:cNvCxnSpPr>
            <a:stCxn id="49" idx="3"/>
            <a:endCxn id="54" idx="0"/>
          </p:cNvCxnSpPr>
          <p:nvPr/>
        </p:nvCxnSpPr>
        <p:spPr>
          <a:xfrm flipH="1">
            <a:off x="7783992" y="3182803"/>
            <a:ext cx="148897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45" idx="0"/>
          </p:cNvCxnSpPr>
          <p:nvPr/>
        </p:nvCxnSpPr>
        <p:spPr>
          <a:xfrm>
            <a:off x="8019204" y="3182803"/>
            <a:ext cx="142258" cy="7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4"/>
            <a:endCxn id="49" idx="0"/>
          </p:cNvCxnSpPr>
          <p:nvPr/>
        </p:nvCxnSpPr>
        <p:spPr>
          <a:xfrm>
            <a:off x="7976047" y="2477862"/>
            <a:ext cx="0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3"/>
            <a:endCxn id="48" idx="0"/>
          </p:cNvCxnSpPr>
          <p:nvPr/>
        </p:nvCxnSpPr>
        <p:spPr>
          <a:xfrm flipH="1">
            <a:off x="7221107" y="2459986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2958" y="393421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627113" y="3934219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385373" y="3928971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cxnSp>
        <p:nvCxnSpPr>
          <p:cNvPr id="61" name="Straight Connector 60"/>
          <p:cNvCxnSpPr>
            <a:stCxn id="32" idx="4"/>
            <a:endCxn id="59" idx="0"/>
          </p:cNvCxnSpPr>
          <p:nvPr/>
        </p:nvCxnSpPr>
        <p:spPr>
          <a:xfrm flipH="1">
            <a:off x="2688147" y="3200679"/>
            <a:ext cx="3320" cy="73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1" idx="4"/>
            <a:endCxn id="60" idx="0"/>
          </p:cNvCxnSpPr>
          <p:nvPr/>
        </p:nvCxnSpPr>
        <p:spPr>
          <a:xfrm>
            <a:off x="3446407" y="3200679"/>
            <a:ext cx="0" cy="72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y 66"/>
          <p:cNvSpPr/>
          <p:nvPr/>
        </p:nvSpPr>
        <p:spPr>
          <a:xfrm>
            <a:off x="2497228" y="3577005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y 67"/>
          <p:cNvSpPr/>
          <p:nvPr/>
        </p:nvSpPr>
        <p:spPr>
          <a:xfrm>
            <a:off x="3817218" y="4303452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ltiply 68"/>
          <p:cNvSpPr/>
          <p:nvPr/>
        </p:nvSpPr>
        <p:spPr>
          <a:xfrm>
            <a:off x="7597233" y="4303452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3948258" y="4655974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71" name="Oval 70"/>
          <p:cNvSpPr/>
          <p:nvPr/>
        </p:nvSpPr>
        <p:spPr>
          <a:xfrm>
            <a:off x="4325728" y="4655974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cxnSp>
        <p:nvCxnSpPr>
          <p:cNvPr id="72" name="Straight Connector 71"/>
          <p:cNvCxnSpPr>
            <a:stCxn id="29" idx="4"/>
            <a:endCxn id="70" idx="0"/>
          </p:cNvCxnSpPr>
          <p:nvPr/>
        </p:nvCxnSpPr>
        <p:spPr>
          <a:xfrm>
            <a:off x="400929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" idx="4"/>
            <a:endCxn id="71" idx="0"/>
          </p:cNvCxnSpPr>
          <p:nvPr/>
        </p:nvCxnSpPr>
        <p:spPr>
          <a:xfrm>
            <a:off x="4386762" y="4056286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653552" y="3078612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cxnSp>
        <p:nvCxnSpPr>
          <p:cNvPr id="75" name="Straight Connector 74"/>
          <p:cNvCxnSpPr>
            <a:stCxn id="8" idx="4"/>
            <a:endCxn id="74" idx="0"/>
          </p:cNvCxnSpPr>
          <p:nvPr/>
        </p:nvCxnSpPr>
        <p:spPr>
          <a:xfrm>
            <a:off x="5711227" y="2477862"/>
            <a:ext cx="3359" cy="6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y 80"/>
          <p:cNvSpPr/>
          <p:nvPr/>
        </p:nvSpPr>
        <p:spPr>
          <a:xfrm>
            <a:off x="4200209" y="4303452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Multiply 81"/>
          <p:cNvSpPr/>
          <p:nvPr/>
        </p:nvSpPr>
        <p:spPr>
          <a:xfrm>
            <a:off x="3253073" y="3577005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Multiply 82"/>
          <p:cNvSpPr/>
          <p:nvPr/>
        </p:nvSpPr>
        <p:spPr>
          <a:xfrm>
            <a:off x="5516950" y="2728681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7160072" y="3928971"/>
            <a:ext cx="122067" cy="1220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cxnSp>
        <p:nvCxnSpPr>
          <p:cNvPr id="85" name="Straight Connector 84"/>
          <p:cNvCxnSpPr>
            <a:stCxn id="48" idx="4"/>
            <a:endCxn id="84" idx="0"/>
          </p:cNvCxnSpPr>
          <p:nvPr/>
        </p:nvCxnSpPr>
        <p:spPr>
          <a:xfrm flipH="1">
            <a:off x="7221106" y="3200679"/>
            <a:ext cx="1" cy="72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ultiply 88"/>
          <p:cNvSpPr/>
          <p:nvPr/>
        </p:nvSpPr>
        <p:spPr>
          <a:xfrm>
            <a:off x="7030187" y="3585319"/>
            <a:ext cx="381835" cy="35196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36561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sp>
        <p:nvSpPr>
          <p:cNvPr id="105" name="Oval 104"/>
          <p:cNvSpPr/>
          <p:nvPr/>
        </p:nvSpPr>
        <p:spPr>
          <a:xfrm>
            <a:off x="1875493" y="305489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cxnSp>
        <p:nvCxnSpPr>
          <p:cNvPr id="106" name="Straight Connector 105"/>
          <p:cNvCxnSpPr>
            <a:stCxn id="7" idx="3"/>
            <a:endCxn id="104" idx="0"/>
          </p:cNvCxnSpPr>
          <p:nvPr/>
        </p:nvCxnSpPr>
        <p:spPr>
          <a:xfrm flipH="1">
            <a:off x="426647" y="2436273"/>
            <a:ext cx="711782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" idx="5"/>
            <a:endCxn id="105" idx="0"/>
          </p:cNvCxnSpPr>
          <p:nvPr/>
        </p:nvCxnSpPr>
        <p:spPr>
          <a:xfrm>
            <a:off x="1224744" y="2436273"/>
            <a:ext cx="711783" cy="61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8113" y="3188732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 = 2</a:t>
            </a:r>
          </a:p>
          <a:p>
            <a:r>
              <a:rPr lang="en-GB" dirty="0"/>
              <a:t>d =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834374" y="3183842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 = 1</a:t>
            </a:r>
          </a:p>
          <a:p>
            <a:r>
              <a:rPr lang="en-GB" dirty="0" smtClean="0"/>
              <a:t>d = 5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1580635" y="3176966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 = 2</a:t>
            </a:r>
          </a:p>
          <a:p>
            <a:r>
              <a:rPr lang="en-GB" dirty="0" smtClean="0"/>
              <a:t>d = 4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3311036" y="1975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2361371" y="3172300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 = 2</a:t>
            </a:r>
          </a:p>
          <a:p>
            <a:r>
              <a:rPr lang="en-GB" dirty="0" smtClean="0"/>
              <a:t>d = 7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3107632" y="3167410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 = 2</a:t>
            </a:r>
          </a:p>
          <a:p>
            <a:r>
              <a:rPr lang="en-GB" dirty="0" smtClean="0"/>
              <a:t>d = 6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853893" y="316053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 = 2</a:t>
            </a:r>
          </a:p>
          <a:p>
            <a:r>
              <a:rPr lang="en-GB" dirty="0" smtClean="0"/>
              <a:t>d = 4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2551164" y="271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9" name="U-Turn Arrow 118"/>
          <p:cNvSpPr/>
          <p:nvPr/>
        </p:nvSpPr>
        <p:spPr>
          <a:xfrm>
            <a:off x="2749180" y="2436273"/>
            <a:ext cx="654069" cy="56752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U-Turn Arrow 119"/>
          <p:cNvSpPr/>
          <p:nvPr/>
        </p:nvSpPr>
        <p:spPr>
          <a:xfrm>
            <a:off x="3526858" y="2454149"/>
            <a:ext cx="654069" cy="56752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8643" y="2714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4147031" y="27315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5588497" y="2023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7822799" y="2010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7067857" y="2689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7976046" y="26749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7607380" y="355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8146900" y="3557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8171919" y="4294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789489" y="3262153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f+C</a:t>
            </a:r>
            <a:r>
              <a:rPr lang="en-GB" dirty="0" smtClean="0"/>
              <a:t>&gt;d</a:t>
            </a:r>
          </a:p>
          <a:p>
            <a:r>
              <a:rPr lang="en-GB" dirty="0" smtClean="0"/>
              <a:t>6+1&gt;7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02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7312A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463D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6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5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9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6" grpId="0"/>
      <p:bldP spid="16" grpId="1"/>
      <p:bldP spid="17" grpId="0"/>
      <p:bldP spid="18" grpId="0" animBg="1"/>
      <p:bldP spid="25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40" grpId="0" animBg="1"/>
      <p:bldP spid="40" grpId="1" animBg="1"/>
      <p:bldP spid="43" grpId="0" animBg="1"/>
      <p:bldP spid="43" grpId="1" animBg="1"/>
      <p:bldP spid="43" grpId="2" animBg="1"/>
      <p:bldP spid="44" grpId="0" animBg="1"/>
      <p:bldP spid="45" grpId="0" animBg="1"/>
      <p:bldP spid="45" grpId="1" animBg="1"/>
      <p:bldP spid="45" grpId="2" animBg="1"/>
      <p:bldP spid="48" grpId="0" animBg="1"/>
      <p:bldP spid="49" grpId="0" animBg="1"/>
      <p:bldP spid="49" grpId="1" animBg="1"/>
      <p:bldP spid="54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104" grpId="0" animBg="1"/>
      <p:bldP spid="104" grpId="1" animBg="1"/>
      <p:bldP spid="105" grpId="0" animBg="1"/>
      <p:bldP spid="105" grpId="1" animBg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9" grpId="0" animBg="1"/>
      <p:bldP spid="119" grpId="1" animBg="1"/>
      <p:bldP spid="120" grpId="0" animBg="1"/>
      <p:bldP spid="120" grpId="1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05979"/>
            <a:ext cx="5698976" cy="8572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Feasible Solution Found</a:t>
            </a:r>
            <a:endParaRPr lang="en-GB" dirty="0"/>
          </a:p>
        </p:txBody>
      </p:sp>
      <p:sp>
        <p:nvSpPr>
          <p:cNvPr id="314" name="TextBox 313"/>
          <p:cNvSpPr txBox="1"/>
          <p:nvPr/>
        </p:nvSpPr>
        <p:spPr>
          <a:xfrm>
            <a:off x="7696393" y="4764597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(J</a:t>
            </a:r>
            <a:r>
              <a:rPr lang="en-GB" sz="1000" baseline="-25000" dirty="0" smtClean="0"/>
              <a:t>4</a:t>
            </a:r>
            <a:r>
              <a:rPr lang="en-GB" sz="1000" dirty="0" smtClean="0"/>
              <a:t>,J</a:t>
            </a:r>
            <a:r>
              <a:rPr lang="en-GB" sz="1000" baseline="-25000" dirty="0" smtClean="0"/>
              <a:t>2</a:t>
            </a:r>
            <a:r>
              <a:rPr lang="en-GB" sz="1000" dirty="0" smtClean="0"/>
              <a:t>,J</a:t>
            </a:r>
            <a:r>
              <a:rPr lang="en-GB" sz="1000" baseline="-25000" dirty="0" smtClean="0"/>
              <a:t>3</a:t>
            </a:r>
            <a:r>
              <a:rPr lang="en-GB" sz="1000" dirty="0" smtClean="0"/>
              <a:t>,J</a:t>
            </a:r>
            <a:r>
              <a:rPr lang="en-GB" sz="1000" baseline="-25000" dirty="0" smtClean="0"/>
              <a:t>1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341" name="Oval 340"/>
          <p:cNvSpPr/>
          <p:nvPr/>
        </p:nvSpPr>
        <p:spPr>
          <a:xfrm>
            <a:off x="8100599" y="4642530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1</a:t>
            </a:r>
            <a:endParaRPr lang="en-GB" sz="800" dirty="0"/>
          </a:p>
        </p:txBody>
      </p:sp>
      <p:sp>
        <p:nvSpPr>
          <p:cNvPr id="365" name="Oval 364"/>
          <p:cNvSpPr/>
          <p:nvPr/>
        </p:nvSpPr>
        <p:spPr>
          <a:xfrm>
            <a:off x="8100392" y="3939902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3</a:t>
            </a:r>
            <a:endParaRPr lang="en-GB" sz="800" dirty="0"/>
          </a:p>
        </p:txBody>
      </p:sp>
      <p:cxnSp>
        <p:nvCxnSpPr>
          <p:cNvPr id="459" name="Straight Connector 458"/>
          <p:cNvCxnSpPr>
            <a:stCxn id="365" idx="4"/>
            <a:endCxn id="341" idx="0"/>
          </p:cNvCxnSpPr>
          <p:nvPr/>
        </p:nvCxnSpPr>
        <p:spPr>
          <a:xfrm>
            <a:off x="8161426" y="4061969"/>
            <a:ext cx="207" cy="58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Oval 476"/>
          <p:cNvSpPr/>
          <p:nvPr/>
        </p:nvSpPr>
        <p:spPr>
          <a:xfrm>
            <a:off x="7915013" y="3072049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2</a:t>
            </a:r>
            <a:endParaRPr lang="en-GB" sz="800" dirty="0"/>
          </a:p>
        </p:txBody>
      </p:sp>
      <p:cxnSp>
        <p:nvCxnSpPr>
          <p:cNvPr id="552" name="Straight Connector 551"/>
          <p:cNvCxnSpPr>
            <a:stCxn id="477" idx="5"/>
            <a:endCxn id="365" idx="0"/>
          </p:cNvCxnSpPr>
          <p:nvPr/>
        </p:nvCxnSpPr>
        <p:spPr>
          <a:xfrm>
            <a:off x="8019204" y="3176240"/>
            <a:ext cx="142222" cy="76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Oval 558"/>
          <p:cNvSpPr/>
          <p:nvPr/>
        </p:nvSpPr>
        <p:spPr>
          <a:xfrm>
            <a:off x="7915013" y="2355795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4</a:t>
            </a:r>
            <a:endParaRPr lang="en-GB" sz="800" dirty="0"/>
          </a:p>
        </p:txBody>
      </p:sp>
      <p:cxnSp>
        <p:nvCxnSpPr>
          <p:cNvPr id="593" name="Straight Connector 592"/>
          <p:cNvCxnSpPr>
            <a:stCxn id="559" idx="4"/>
            <a:endCxn id="477" idx="0"/>
          </p:cNvCxnSpPr>
          <p:nvPr/>
        </p:nvCxnSpPr>
        <p:spPr>
          <a:xfrm>
            <a:off x="7976047" y="2477862"/>
            <a:ext cx="0" cy="59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Oval 595"/>
          <p:cNvSpPr/>
          <p:nvPr/>
        </p:nvSpPr>
        <p:spPr>
          <a:xfrm>
            <a:off x="4510966" y="1639540"/>
            <a:ext cx="122067" cy="12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6" name="Straight Connector 605"/>
          <p:cNvCxnSpPr>
            <a:stCxn id="596" idx="6"/>
            <a:endCxn id="559" idx="1"/>
          </p:cNvCxnSpPr>
          <p:nvPr/>
        </p:nvCxnSpPr>
        <p:spPr>
          <a:xfrm>
            <a:off x="4633033" y="1700574"/>
            <a:ext cx="3299856" cy="67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453420"/>
                  </p:ext>
                </p:extLst>
              </p:nvPr>
            </p:nvGraphicFramePr>
            <p:xfrm>
              <a:off x="118038" y="156180"/>
              <a:ext cx="28017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0346"/>
                    <a:gridCol w="560346"/>
                    <a:gridCol w="560346"/>
                    <a:gridCol w="560346"/>
                    <a:gridCol w="560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453420"/>
                  </p:ext>
                </p:extLst>
              </p:nvPr>
            </p:nvGraphicFramePr>
            <p:xfrm>
              <a:off x="118038" y="156180"/>
              <a:ext cx="28017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0346"/>
                    <a:gridCol w="560346"/>
                    <a:gridCol w="560346"/>
                    <a:gridCol w="560346"/>
                    <a:gridCol w="560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87" t="-1639" r="-3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87" t="-1639" r="-2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87" t="-1639" r="-10543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87" t="-1639" r="-5435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101639" r="-40543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201639" r="-40543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7" t="-301639" r="-40543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10" name="TextBox 209"/>
          <p:cNvSpPr txBox="1"/>
          <p:nvPr/>
        </p:nvSpPr>
        <p:spPr>
          <a:xfrm>
            <a:off x="3157188" y="3544721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(J</a:t>
            </a:r>
            <a:r>
              <a:rPr lang="en-GB" sz="4000" baseline="-25000" dirty="0" smtClean="0"/>
              <a:t>4</a:t>
            </a:r>
            <a:r>
              <a:rPr lang="en-GB" sz="4000" dirty="0" smtClean="0"/>
              <a:t>,J</a:t>
            </a:r>
            <a:r>
              <a:rPr lang="en-GB" sz="4000" baseline="-25000" dirty="0" smtClean="0"/>
              <a:t>2</a:t>
            </a:r>
            <a:r>
              <a:rPr lang="en-GB" sz="4000" dirty="0" smtClean="0"/>
              <a:t>,J</a:t>
            </a:r>
            <a:r>
              <a:rPr lang="en-GB" sz="4000" baseline="-25000" dirty="0" smtClean="0"/>
              <a:t>3</a:t>
            </a:r>
            <a:r>
              <a:rPr lang="en-GB" sz="4000" dirty="0" smtClean="0"/>
              <a:t>,J</a:t>
            </a:r>
            <a:r>
              <a:rPr lang="en-GB" sz="4000" baseline="-25000" dirty="0" smtClean="0"/>
              <a:t>1</a:t>
            </a:r>
            <a:r>
              <a:rPr lang="en-GB" sz="4000" dirty="0" smtClean="0"/>
              <a:t>)</a:t>
            </a:r>
            <a:endParaRPr lang="en-GB" sz="4000" dirty="0"/>
          </a:p>
        </p:txBody>
      </p:sp>
      <p:sp>
        <p:nvSpPr>
          <p:cNvPr id="216" name="Oval 215"/>
          <p:cNvSpPr/>
          <p:nvPr/>
        </p:nvSpPr>
        <p:spPr>
          <a:xfrm>
            <a:off x="1659685" y="2477862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223" name="Oval 222"/>
          <p:cNvSpPr/>
          <p:nvPr/>
        </p:nvSpPr>
        <p:spPr>
          <a:xfrm>
            <a:off x="3347864" y="2477862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224" name="Oval 223"/>
          <p:cNvSpPr/>
          <p:nvPr/>
        </p:nvSpPr>
        <p:spPr>
          <a:xfrm>
            <a:off x="5036043" y="2477862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225" name="Oval 224"/>
          <p:cNvSpPr/>
          <p:nvPr/>
        </p:nvSpPr>
        <p:spPr>
          <a:xfrm>
            <a:off x="6724223" y="2477862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1</a:t>
            </a:r>
            <a:endParaRPr lang="en-GB" sz="2400" dirty="0"/>
          </a:p>
        </p:txBody>
      </p:sp>
      <p:cxnSp>
        <p:nvCxnSpPr>
          <p:cNvPr id="24" name="Straight Arrow Connector 23"/>
          <p:cNvCxnSpPr>
            <a:stCxn id="216" idx="6"/>
            <a:endCxn id="223" idx="2"/>
          </p:cNvCxnSpPr>
          <p:nvPr/>
        </p:nvCxnSpPr>
        <p:spPr>
          <a:xfrm>
            <a:off x="2307757" y="2801898"/>
            <a:ext cx="1040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228" name="Straight Arrow Connector 227"/>
          <p:cNvCxnSpPr>
            <a:stCxn id="223" idx="6"/>
            <a:endCxn id="224" idx="2"/>
          </p:cNvCxnSpPr>
          <p:nvPr/>
        </p:nvCxnSpPr>
        <p:spPr>
          <a:xfrm>
            <a:off x="3995936" y="2801898"/>
            <a:ext cx="1040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232" name="Straight Arrow Connector 231"/>
          <p:cNvCxnSpPr>
            <a:stCxn id="224" idx="6"/>
            <a:endCxn id="225" idx="2"/>
          </p:cNvCxnSpPr>
          <p:nvPr/>
        </p:nvCxnSpPr>
        <p:spPr>
          <a:xfrm>
            <a:off x="5684115" y="2801898"/>
            <a:ext cx="1040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1839705" y="31330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3527884" y="31506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38" name="TextBox 237"/>
          <p:cNvSpPr txBox="1"/>
          <p:nvPr/>
        </p:nvSpPr>
        <p:spPr>
          <a:xfrm>
            <a:off x="5216063" y="31424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43" name="TextBox 242"/>
          <p:cNvSpPr txBox="1"/>
          <p:nvPr/>
        </p:nvSpPr>
        <p:spPr>
          <a:xfrm>
            <a:off x="6903510" y="31506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06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341" grpId="0" animBg="1"/>
      <p:bldP spid="365" grpId="0" animBg="1"/>
      <p:bldP spid="477" grpId="0" animBg="1"/>
      <p:bldP spid="559" grpId="0" animBg="1"/>
      <p:bldP spid="596" grpId="0" animBg="1"/>
      <p:bldP spid="210" grpId="0"/>
      <p:bldP spid="216" grpId="0" animBg="1"/>
      <p:bldP spid="223" grpId="0" animBg="1"/>
      <p:bldP spid="224" grpId="0" animBg="1"/>
      <p:bldP spid="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03598"/>
            <a:ext cx="7571184" cy="3394472"/>
          </a:xfrm>
        </p:spPr>
        <p:txBody>
          <a:bodyPr anchor="ctr"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000" i="1" dirty="0" smtClean="0"/>
              <a:t>Hard </a:t>
            </a:r>
            <a:r>
              <a:rPr lang="en-GB" sz="2000" i="1" dirty="0"/>
              <a:t>Real-time Computing </a:t>
            </a:r>
            <a:r>
              <a:rPr lang="en-GB" sz="2000" i="1" dirty="0" smtClean="0"/>
              <a:t>Systems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GB" sz="1000" dirty="0" err="1" smtClean="0"/>
              <a:t>Buttazzo</a:t>
            </a:r>
            <a:r>
              <a:rPr lang="en-GB" sz="1000" dirty="0" smtClean="0"/>
              <a:t>, G. C. (2005) Springer.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GB" sz="1000" dirty="0" smtClean="0"/>
          </a:p>
          <a:p>
            <a:pPr marL="800100" lvl="2" indent="0">
              <a:spcBef>
                <a:spcPts val="0"/>
              </a:spcBef>
              <a:buNone/>
            </a:pPr>
            <a:endParaRPr lang="en-GB" sz="1000" dirty="0"/>
          </a:p>
          <a:p>
            <a:pPr marL="800100" lvl="2" indent="0">
              <a:spcBef>
                <a:spcPts val="0"/>
              </a:spcBef>
              <a:buNone/>
            </a:pPr>
            <a:endParaRPr lang="en-GB" sz="14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000" i="1" dirty="0" smtClean="0"/>
              <a:t>Scheduling </a:t>
            </a:r>
            <a:r>
              <a:rPr lang="en-GB" sz="2000" i="1" dirty="0"/>
              <a:t>Computer and Manufacturing </a:t>
            </a:r>
            <a:r>
              <a:rPr lang="en-GB" sz="2000" i="1" dirty="0" smtClean="0"/>
              <a:t>Processes</a:t>
            </a:r>
            <a:endParaRPr lang="en-GB" sz="2000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GB" sz="1000" dirty="0" err="1" smtClean="0"/>
              <a:t>Błażewicz</a:t>
            </a:r>
            <a:r>
              <a:rPr lang="en-GB" sz="1000" dirty="0" smtClean="0"/>
              <a:t> </a:t>
            </a:r>
            <a:r>
              <a:rPr lang="en-GB" sz="1000" dirty="0" smtClean="0"/>
              <a:t>J., Ecker K.H., </a:t>
            </a:r>
            <a:r>
              <a:rPr lang="en-GB" sz="1000" dirty="0" err="1" smtClean="0"/>
              <a:t>Pesch</a:t>
            </a:r>
            <a:r>
              <a:rPr lang="en-GB" sz="1000" dirty="0" smtClean="0"/>
              <a:t> E., Schmidt G., </a:t>
            </a:r>
            <a:r>
              <a:rPr lang="en-GB" sz="1000" dirty="0" err="1" smtClean="0"/>
              <a:t>Weglarz</a:t>
            </a:r>
            <a:r>
              <a:rPr lang="en-GB" sz="1000" dirty="0" smtClean="0"/>
              <a:t> </a:t>
            </a:r>
            <a:r>
              <a:rPr lang="en-GB" sz="1000" dirty="0" smtClean="0"/>
              <a:t>J. </a:t>
            </a:r>
            <a:r>
              <a:rPr lang="en-GB" sz="1000" dirty="0" smtClean="0"/>
              <a:t>(2001) Springer.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GB" sz="1000" dirty="0" smtClean="0"/>
          </a:p>
          <a:p>
            <a:pPr marL="800100" lvl="2" indent="0">
              <a:spcBef>
                <a:spcPts val="0"/>
              </a:spcBef>
              <a:buNone/>
            </a:pPr>
            <a:endParaRPr lang="en-GB" sz="1000" dirty="0"/>
          </a:p>
          <a:p>
            <a:pPr marL="800100" lvl="2" indent="0">
              <a:spcBef>
                <a:spcPts val="0"/>
              </a:spcBef>
              <a:buNone/>
            </a:pPr>
            <a:endParaRPr lang="en-GB" sz="14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000" i="1" dirty="0"/>
              <a:t>Scheduling: theory, algorithms, and </a:t>
            </a:r>
            <a:r>
              <a:rPr lang="en-GB" sz="2000" i="1" dirty="0" smtClean="0"/>
              <a:t>systems</a:t>
            </a:r>
            <a:endParaRPr lang="en-GB" sz="2000" dirty="0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GB" sz="1000" dirty="0" err="1" smtClean="0"/>
              <a:t>Pinedo</a:t>
            </a:r>
            <a:r>
              <a:rPr lang="en-GB" sz="1000" dirty="0" smtClean="0"/>
              <a:t>, M. </a:t>
            </a:r>
            <a:r>
              <a:rPr lang="en-GB" sz="1000" dirty="0" smtClean="0"/>
              <a:t>(2012) Springer.</a:t>
            </a:r>
            <a:endParaRPr lang="en-GB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5566"/>
            <a:ext cx="853852" cy="1280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37730"/>
            <a:ext cx="864096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648"/>
            <a:ext cx="853852" cy="128077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99168432"/>
              </p:ext>
            </p:extLst>
          </p:nvPr>
        </p:nvGraphicFramePr>
        <p:xfrm>
          <a:off x="7092280" y="699542"/>
          <a:ext cx="2399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676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22615894"/>
              </p:ext>
            </p:extLst>
          </p:nvPr>
        </p:nvGraphicFramePr>
        <p:xfrm>
          <a:off x="7092280" y="699542"/>
          <a:ext cx="2399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80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0373210"/>
              </p:ext>
            </p:extLst>
          </p:nvPr>
        </p:nvGraphicFramePr>
        <p:xfrm>
          <a:off x="457200" y="1200150"/>
          <a:ext cx="4038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7039149"/>
              </p:ext>
            </p:extLst>
          </p:nvPr>
        </p:nvGraphicFramePr>
        <p:xfrm>
          <a:off x="4648200" y="1200151"/>
          <a:ext cx="4038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38" y="3928172"/>
            <a:ext cx="509632" cy="565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89" y="3075806"/>
            <a:ext cx="587329" cy="5873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34" y="2211710"/>
            <a:ext cx="560837" cy="57153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97742" y="1347614"/>
            <a:ext cx="1446066" cy="500409"/>
            <a:chOff x="1397742" y="1347614"/>
            <a:chExt cx="1446066" cy="500409"/>
          </a:xfrm>
        </p:grpSpPr>
        <p:sp>
          <p:nvSpPr>
            <p:cNvPr id="3" name="Rounded Rectangle 2"/>
            <p:cNvSpPr/>
            <p:nvPr/>
          </p:nvSpPr>
          <p:spPr>
            <a:xfrm>
              <a:off x="1403648" y="1347614"/>
              <a:ext cx="432048" cy="21602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07704" y="1347614"/>
              <a:ext cx="432048" cy="21602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11760" y="1351813"/>
              <a:ext cx="432048" cy="21602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7742" y="1631999"/>
              <a:ext cx="432048" cy="21602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07704" y="1631999"/>
              <a:ext cx="432048" cy="21602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11760" y="1631999"/>
              <a:ext cx="432048" cy="21602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9138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3815A8-0A21-4AEB-9CC5-7A72E6D78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>
                                            <p:graphicEl>
                                              <a:dgm id="{0A3815A8-0A21-4AEB-9CC5-7A72E6D78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>
                                            <p:graphicEl>
                                              <a:dgm id="{0A3815A8-0A21-4AEB-9CC5-7A72E6D78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C4EE48-1D9D-407B-96FB-4824AE1C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6">
                                            <p:graphicEl>
                                              <a:dgm id="{39C4EE48-1D9D-407B-96FB-4824AE1C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>
                                            <p:graphicEl>
                                              <a:dgm id="{39C4EE48-1D9D-407B-96FB-4824AE1C9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F30CDD-4CE9-4D98-8C71-66351A9AB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6">
                                            <p:graphicEl>
                                              <a:dgm id="{3DF30CDD-4CE9-4D98-8C71-66351A9AB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>
                                            <p:graphicEl>
                                              <a:dgm id="{3DF30CDD-4CE9-4D98-8C71-66351A9AB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7D6B10-FA8D-40F5-83EF-5DB9C33E4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6">
                                            <p:graphicEl>
                                              <a:dgm id="{B77D6B10-FA8D-40F5-83EF-5DB9C33E4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6">
                                            <p:graphicEl>
                                              <a:dgm id="{B77D6B10-FA8D-40F5-83EF-5DB9C33E4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563575-9D29-4DB9-9077-9A88AF5E1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6">
                                            <p:graphicEl>
                                              <a:dgm id="{AD563575-9D29-4DB9-9077-9A88AF5E1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6">
                                            <p:graphicEl>
                                              <a:dgm id="{AD563575-9D29-4DB9-9077-9A88AF5E1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0817D7-DADB-4DFD-9B3F-7F96C9FAE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6">
                                            <p:graphicEl>
                                              <a:dgm id="{620817D7-DADB-4DFD-9B3F-7F96C9FAE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6">
                                            <p:graphicEl>
                                              <a:dgm id="{620817D7-DADB-4DFD-9B3F-7F96C9FAE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8EEB36-636E-4E55-B6C6-D4DC1E4A2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6">
                                            <p:graphicEl>
                                              <a:dgm id="{288EEB36-636E-4E55-B6C6-D4DC1E4A2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6">
                                            <p:graphicEl>
                                              <a:dgm id="{288EEB36-636E-4E55-B6C6-D4DC1E4A2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C11441B-D5EF-4289-958F-CF21E5F67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10">
                                            <p:graphicEl>
                                              <a:dgm id="{FC11441B-D5EF-4289-958F-CF21E5F67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10">
                                            <p:graphicEl>
                                              <a:dgm id="{FC11441B-D5EF-4289-958F-CF21E5F67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A2135F0-CDBB-445B-9DBB-DB3FCAD5C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10">
                                            <p:graphicEl>
                                              <a:dgm id="{5A2135F0-CDBB-445B-9DBB-DB3FCAD5C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10">
                                            <p:graphicEl>
                                              <a:dgm id="{5A2135F0-CDBB-445B-9DBB-DB3FCAD5C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CE824CA-09C0-421D-A0D2-22E4C7D86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10">
                                            <p:graphicEl>
                                              <a:dgm id="{1CE824CA-09C0-421D-A0D2-22E4C7D86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10">
                                            <p:graphicEl>
                                              <a:dgm id="{1CE824CA-09C0-421D-A0D2-22E4C7D86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386EF05-633C-47F5-8CEB-AF315D81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10">
                                            <p:graphicEl>
                                              <a:dgm id="{A386EF05-633C-47F5-8CEB-AF315D81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10">
                                            <p:graphicEl>
                                              <a:dgm id="{A386EF05-633C-47F5-8CEB-AF315D81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FB3ACC4-91C8-421F-82D7-8F76A1EF6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10">
                                            <p:graphicEl>
                                              <a:dgm id="{1FB3ACC4-91C8-421F-82D7-8F76A1EF6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10">
                                            <p:graphicEl>
                                              <a:dgm id="{1FB3ACC4-91C8-421F-82D7-8F76A1EF6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1DD1164-A330-4B22-B601-68C553A2A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10">
                                            <p:graphicEl>
                                              <a:dgm id="{A1DD1164-A330-4B22-B601-68C553A2A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10">
                                            <p:graphicEl>
                                              <a:dgm id="{A1DD1164-A330-4B22-B601-68C553A2A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7252DC7-B368-45B8-A22D-6C02D71E2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 fill="hold"/>
                                        <p:tgtEl>
                                          <p:spTgt spid="10">
                                            <p:graphicEl>
                                              <a:dgm id="{C7252DC7-B368-45B8-A22D-6C02D71E2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10">
                                            <p:graphicEl>
                                              <a:dgm id="{C7252DC7-B368-45B8-A22D-6C02D71E2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10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What’s the problem?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03599"/>
                <a:ext cx="8229600" cy="180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sz="2400" dirty="0" smtClean="0"/>
                  <a:t>Buttazzo[1] defines the problem as:</a:t>
                </a:r>
              </a:p>
              <a:p>
                <a:pPr marL="0" indent="0">
                  <a:buNone/>
                </a:pPr>
                <a:endParaRPr lang="en-GB" sz="2400" dirty="0" smtClean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5400" dirty="0"/>
                        <m:t>(1 | </m:t>
                      </m:r>
                      <m:r>
                        <m:rPr>
                          <m:nor/>
                        </m:rPr>
                        <a:rPr lang="en-GB" sz="5400" dirty="0"/>
                        <m:t>NO</m:t>
                      </m:r>
                      <m:r>
                        <m:rPr>
                          <m:nor/>
                        </m:rPr>
                        <a:rPr lang="en-GB" sz="5400" dirty="0"/>
                        <m:t>_</m:t>
                      </m:r>
                      <m:r>
                        <m:rPr>
                          <m:nor/>
                        </m:rPr>
                        <a:rPr lang="en-GB" sz="5400" dirty="0"/>
                        <m:t>PREEM</m:t>
                      </m:r>
                      <m:r>
                        <m:rPr>
                          <m:nor/>
                        </m:rPr>
                        <a:rPr lang="en-GB" sz="5400" dirty="0"/>
                        <m:t> | </m:t>
                      </m:r>
                      <m:r>
                        <m:rPr>
                          <m:nor/>
                        </m:rPr>
                        <a:rPr lang="en-GB" sz="5400" dirty="0"/>
                        <m:t>FEASIBLE</m:t>
                      </m:r>
                      <m:r>
                        <m:rPr>
                          <m:nor/>
                        </m:rPr>
                        <a:rPr lang="en-GB" sz="5400" dirty="0"/>
                        <m:t>)</m:t>
                      </m:r>
                    </m:oMath>
                  </m:oMathPara>
                </a14:m>
                <a:endParaRPr lang="en-GB" sz="4800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03599"/>
                <a:ext cx="8229600" cy="1800200"/>
              </a:xfrm>
              <a:blipFill rotWithShape="1">
                <a:blip r:embed="rId3"/>
                <a:stretch>
                  <a:fillRect l="-963" t="-2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8013799"/>
              </p:ext>
            </p:extLst>
          </p:nvPr>
        </p:nvGraphicFramePr>
        <p:xfrm>
          <a:off x="395536" y="3219822"/>
          <a:ext cx="820891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187624" y="2714056"/>
            <a:ext cx="39604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23928" y="2784355"/>
            <a:ext cx="0" cy="7234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60232" y="2784355"/>
            <a:ext cx="0" cy="7234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3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5EAB93-3818-4F1F-B81D-380F50008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15EAB93-3818-4F1F-B81D-380F50008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0CBE4-5003-429A-80C2-4D828D084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0560CBE4-5003-429A-80C2-4D828D0843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8233ED-2F07-4B31-9D34-8D37B9917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08233ED-2F07-4B31-9D34-8D37B99173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EF58B6-227C-48DA-879D-1363166F7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30EF58B6-227C-48DA-879D-1363166F7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BFF53F-95F1-4C69-A410-5DE5DD639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DBFF53F-95F1-4C69-A410-5DE5DD639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E8B6A5-CC87-4FC2-B0A1-BDEEF1AC8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32E8B6A5-CC87-4FC2-B0A1-BDEEF1AC8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Further Taxonomy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16596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sz="2600" dirty="0" smtClean="0"/>
                  <a:t>Błażewicz</a:t>
                </a:r>
                <a:r>
                  <a:rPr lang="en-GB" sz="2600" dirty="0" smtClean="0"/>
                  <a:t> et al. [2] </a:t>
                </a:r>
                <a:r>
                  <a:rPr lang="en-GB" sz="2600" dirty="0" smtClean="0"/>
                  <a:t>&amp; </a:t>
                </a:r>
                <a:r>
                  <a:rPr lang="en-GB" sz="2600" dirty="0" err="1" smtClean="0"/>
                  <a:t>Pinedo</a:t>
                </a:r>
                <a:r>
                  <a:rPr lang="en-GB" sz="2600" dirty="0" smtClean="0"/>
                  <a:t> [3] use </a:t>
                </a:r>
                <a:r>
                  <a:rPr lang="en-GB" sz="2600" dirty="0" smtClean="0"/>
                  <a:t>an alternative notation: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GB" sz="8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600" b="0" i="1" smtClean="0">
                              <a:latin typeface="Cambria Math"/>
                            </a:rPr>
                            <m:t>1 </m:t>
                          </m:r>
                        </m:e>
                      </m:d>
                      <m:r>
                        <a:rPr lang="en-GB" sz="8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sz="8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8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8600" b="0" i="0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GB" sz="8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8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8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GB" sz="8600" b="0" i="0" smtClean="0">
                          <a:latin typeface="Cambria Math"/>
                        </a:rPr>
                        <m:t> | </m:t>
                      </m:r>
                      <m:sSub>
                        <m:sSubPr>
                          <m:ctrlPr>
                            <a:rPr lang="en-GB" sz="8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86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GB" sz="8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8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1659632"/>
              </a:xfrm>
              <a:blipFill rotWithShape="0">
                <a:blip r:embed="rId3"/>
                <a:stretch>
                  <a:fillRect l="-963" t="-6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544" y="4515966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GB" sz="1100" i="1" dirty="0"/>
              <a:t>“ Scheduling of </a:t>
            </a:r>
            <a:r>
              <a:rPr lang="en-GB" sz="1100" i="1" dirty="0" err="1" smtClean="0"/>
              <a:t>nonpreemtable</a:t>
            </a:r>
            <a:r>
              <a:rPr lang="en-GB" sz="1100" i="1" dirty="0" smtClean="0"/>
              <a:t> </a:t>
            </a:r>
            <a:r>
              <a:rPr lang="en-GB" sz="1100" i="1" dirty="0"/>
              <a:t>and independent </a:t>
            </a:r>
            <a:r>
              <a:rPr lang="en-GB" sz="1100" i="1" dirty="0" smtClean="0"/>
              <a:t>tasks </a:t>
            </a:r>
            <a:r>
              <a:rPr lang="en-GB" sz="1100" i="1" dirty="0"/>
              <a:t>of </a:t>
            </a:r>
            <a:r>
              <a:rPr lang="en-GB" sz="1100" i="1" dirty="0" smtClean="0"/>
              <a:t>arbitrary </a:t>
            </a:r>
            <a:r>
              <a:rPr lang="en-GB" sz="1100" i="1" dirty="0"/>
              <a:t>processing times, arriving at different time moments and associated completion constraints on a single processor, with the objective to minimize schedule length</a:t>
            </a:r>
            <a:r>
              <a:rPr lang="en-GB" sz="1100" i="1" dirty="0" smtClean="0"/>
              <a:t>”</a:t>
            </a:r>
            <a:endParaRPr lang="en-GB" sz="11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3541340043"/>
                  </p:ext>
                </p:extLst>
              </p:nvPr>
            </p:nvGraphicFramePr>
            <p:xfrm>
              <a:off x="1524000" y="2787774"/>
              <a:ext cx="6144344" cy="17281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3541340043"/>
                  </p:ext>
                </p:extLst>
              </p:nvPr>
            </p:nvGraphicFramePr>
            <p:xfrm>
              <a:off x="1524000" y="2787774"/>
              <a:ext cx="6144344" cy="17281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069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AF17F1-794F-4794-B679-E80C2C2D1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AAF17F1-794F-4794-B679-E80C2C2D1D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AAF17F1-794F-4794-B679-E80C2C2D1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AAF17F1-794F-4794-B679-E80C2C2D1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D2CFA0-6A2D-45E3-8DE4-096BBA675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DD2CFA0-6A2D-45E3-8DE4-096BBA6751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5DD2CFA0-6A2D-45E3-8DE4-096BBA675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5DD2CFA0-6A2D-45E3-8DE4-096BBA675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E2B1CC-1123-43D1-A5DF-0E2DCE47D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DE2B1CC-1123-43D1-A5DF-0E2DCE47DB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6DE2B1CC-1123-43D1-A5DF-0E2DCE47D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DE2B1CC-1123-43D1-A5DF-0E2DCE47D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F86C07-4370-4373-BC93-30F24E3C0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4F86C07-4370-4373-BC93-30F24E3C0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04F86C07-4370-4373-BC93-30F24E3C0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04F86C07-4370-4373-BC93-30F24E3C0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EDE384-78C6-496E-942E-5C54ACD6F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E6EDE384-78C6-496E-942E-5C54ACD6F2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E6EDE384-78C6-496E-942E-5C54ACD6F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E6EDE384-78C6-496E-942E-5C54ACD6F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758F9A-8FDE-4314-AFD1-BE2D57658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85758F9A-8FDE-4314-AFD1-BE2D576582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85758F9A-8FDE-4314-AFD1-BE2D57658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85758F9A-8FDE-4314-AFD1-BE2D57658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06ACEE-011F-494B-B8BD-B4E0D3BED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5206ACEE-011F-494B-B8BD-B4E0D3BED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5206ACEE-011F-494B-B8BD-B4E0D3BED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5206ACEE-011F-494B-B8BD-B4E0D3BED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F6DF01-238A-4A50-914C-BFB820A46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7EF6DF01-238A-4A50-914C-BFB820A46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7EF6DF01-238A-4A50-914C-BFB820A46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7EF6DF01-238A-4A50-914C-BFB820A46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882981" y="3579863"/>
            <a:ext cx="364134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15616" y="3579862"/>
            <a:ext cx="266429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602632" cy="15156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 smtClean="0"/>
              <a:t>KEY</a:t>
            </a:r>
          </a:p>
          <a:p>
            <a:pPr marL="0" indent="0">
              <a:buNone/>
            </a:pPr>
            <a:r>
              <a:rPr lang="en-GB" sz="2000" dirty="0" smtClean="0"/>
              <a:t>a – arrival time</a:t>
            </a:r>
          </a:p>
          <a:p>
            <a:pPr marL="0" indent="0">
              <a:buNone/>
            </a:pPr>
            <a:r>
              <a:rPr lang="en-GB" sz="2000" dirty="0" smtClean="0"/>
              <a:t>C – computation time</a:t>
            </a:r>
          </a:p>
          <a:p>
            <a:pPr marL="0" indent="0">
              <a:buNone/>
            </a:pPr>
            <a:r>
              <a:rPr lang="en-GB" sz="2000" dirty="0" smtClean="0"/>
              <a:t>d – Deadline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42119"/>
              </p:ext>
            </p:extLst>
          </p:nvPr>
        </p:nvGraphicFramePr>
        <p:xfrm>
          <a:off x="4355976" y="1275606"/>
          <a:ext cx="3888432" cy="15121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/>
                <a:gridCol w="1296144"/>
                <a:gridCol w="1296144"/>
              </a:tblGrid>
              <a:tr h="37804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Task 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Task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043608" y="2931790"/>
            <a:ext cx="0" cy="1584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9592" y="4371950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62044" y="4187284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79712" y="4381287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15816" y="4366334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20568" y="4381287"/>
            <a:ext cx="0" cy="114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32452" y="4366334"/>
            <a:ext cx="0" cy="129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76813" y="4381287"/>
            <a:ext cx="0" cy="10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62012" y="4358220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83606" y="4358220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62012" y="3075806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76006" y="3075806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62569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679205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23566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50408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508765" y="456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430359" y="456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826465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96122" y="456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0" name="Donut 49"/>
          <p:cNvSpPr/>
          <p:nvPr/>
        </p:nvSpPr>
        <p:spPr>
          <a:xfrm>
            <a:off x="5583016" y="2382604"/>
            <a:ext cx="454010" cy="432048"/>
          </a:xfrm>
          <a:prstGeom prst="donut">
            <a:avLst>
              <a:gd name="adj" fmla="val 112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43608" y="3075806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43608" y="3104853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1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2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797262" y="3595372"/>
            <a:ext cx="272706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095142" y="3599203"/>
            <a:ext cx="364134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797262" y="3599203"/>
            <a:ext cx="272706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Preemptive</a:t>
            </a:r>
            <a:r>
              <a:rPr lang="en-GB" dirty="0" smtClean="0"/>
              <a:t> EDF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602632" cy="15156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 smtClean="0"/>
              <a:t>KEY</a:t>
            </a:r>
          </a:p>
          <a:p>
            <a:pPr marL="0" indent="0">
              <a:buNone/>
            </a:pPr>
            <a:r>
              <a:rPr lang="en-GB" sz="2000" dirty="0" smtClean="0"/>
              <a:t>a – arrival time</a:t>
            </a:r>
          </a:p>
          <a:p>
            <a:pPr marL="0" indent="0">
              <a:buNone/>
            </a:pPr>
            <a:r>
              <a:rPr lang="en-GB" sz="2000" dirty="0" smtClean="0"/>
              <a:t>C – computation time</a:t>
            </a:r>
          </a:p>
          <a:p>
            <a:pPr marL="0" indent="0">
              <a:buNone/>
            </a:pPr>
            <a:r>
              <a:rPr lang="en-GB" sz="2000" dirty="0" smtClean="0"/>
              <a:t>d – Deadline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312"/>
              </p:ext>
            </p:extLst>
          </p:nvPr>
        </p:nvGraphicFramePr>
        <p:xfrm>
          <a:off x="4355976" y="1275606"/>
          <a:ext cx="3888432" cy="15121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/>
                <a:gridCol w="1296144"/>
                <a:gridCol w="1296144"/>
              </a:tblGrid>
              <a:tr h="37804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Task 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Task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043608" y="2931790"/>
            <a:ext cx="0" cy="1584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9592" y="4371950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62044" y="4187284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79712" y="4381287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15816" y="4366334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20568" y="4381287"/>
            <a:ext cx="0" cy="114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32452" y="4381287"/>
            <a:ext cx="0" cy="114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76813" y="4358220"/>
            <a:ext cx="0" cy="138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62012" y="4358220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83606" y="4358220"/>
            <a:ext cx="0" cy="14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62012" y="3075806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76006" y="3075806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62569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679205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23566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50408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508765" y="456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430359" y="456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826465" y="4560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96122" y="456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&quot;No&quot; Symbol 8"/>
          <p:cNvSpPr/>
          <p:nvPr/>
        </p:nvSpPr>
        <p:spPr>
          <a:xfrm>
            <a:off x="6815259" y="3657710"/>
            <a:ext cx="615100" cy="595405"/>
          </a:xfrm>
          <a:prstGeom prst="noSmoking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5580683" y="1635646"/>
            <a:ext cx="454010" cy="432048"/>
          </a:xfrm>
          <a:prstGeom prst="donut">
            <a:avLst>
              <a:gd name="adj" fmla="val 112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5142" y="3595372"/>
            <a:ext cx="88457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009424" y="3595372"/>
            <a:ext cx="272706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57200" y="19548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Nonpreemptive EDF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979712" y="3104853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43608" y="3104853"/>
            <a:ext cx="0" cy="127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5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8" grpId="0" animBg="1"/>
      <p:bldP spid="19" grpId="0" animBg="1"/>
      <p:bldP spid="2" grpId="0"/>
      <p:bldP spid="9" grpId="0" animBg="1"/>
      <p:bldP spid="9" grpId="1" animBg="1"/>
      <p:bldP spid="32" grpId="0" animBg="1"/>
      <p:bldP spid="32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Nonpreemptive</a:t>
            </a:r>
            <a:r>
              <a:rPr lang="en-GB" dirty="0" smtClean="0"/>
              <a:t> EDF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768341"/>
              </p:ext>
            </p:extLst>
          </p:nvPr>
        </p:nvGraphicFramePr>
        <p:xfrm>
          <a:off x="457200" y="1200151"/>
          <a:ext cx="8229600" cy="165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420149"/>
              </p:ext>
            </p:extLst>
          </p:nvPr>
        </p:nvGraphicFramePr>
        <p:xfrm>
          <a:off x="457200" y="3147814"/>
          <a:ext cx="8229600" cy="165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400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82ED6-D7E5-4A1D-ABCF-F9889464D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F782ED6-D7E5-4A1D-ABCF-F9889464D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F782ED6-D7E5-4A1D-ABCF-F9889464D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DF782ED6-D7E5-4A1D-ABCF-F9889464D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139324-D6D7-49F3-B94A-3165B81DB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9139324-D6D7-49F3-B94A-3165B81DB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09139324-D6D7-49F3-B94A-3165B81DB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09139324-D6D7-49F3-B94A-3165B81DB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10F0C78-2474-4D9B-89A7-56A2723B6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dgm id="{010F0C78-2474-4D9B-89A7-56A2723B6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graphicEl>
                                              <a:dgm id="{010F0C78-2474-4D9B-89A7-56A2723B6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010F0C78-2474-4D9B-89A7-56A2723B64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DE5CD19-2306-4CB1-88B8-C30DDB998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graphicEl>
                                              <a:dgm id="{0DE5CD19-2306-4CB1-88B8-C30DDB998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graphicEl>
                                              <a:dgm id="{0DE5CD19-2306-4CB1-88B8-C30DDB998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graphicEl>
                                              <a:dgm id="{0DE5CD19-2306-4CB1-88B8-C30DDB998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1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690057"/>
                  </p:ext>
                </p:extLst>
              </p:nvPr>
            </p:nvGraphicFramePr>
            <p:xfrm>
              <a:off x="457200" y="1200151"/>
              <a:ext cx="8229600" cy="33944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690057"/>
                  </p:ext>
                </p:extLst>
              </p:nvPr>
            </p:nvGraphicFramePr>
            <p:xfrm>
              <a:off x="457200" y="1200151"/>
              <a:ext cx="8229600" cy="33944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646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8CBC58-4A6C-4E5B-999A-414D6418B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98CBC58-4A6C-4E5B-999A-414D6418B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2EAB10-6E53-4598-8384-158A32480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A02EAB10-6E53-4598-8384-158A324805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FB340F-6607-4917-B439-FA79BA945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BFB340F-6607-4917-B439-FA79BA945F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A43788-E0C4-4A07-B2CC-77E0902DE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E8A43788-E0C4-4A07-B2CC-77E0902DE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 it?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62509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85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5BE0FD-FA9C-4B3D-98E0-37CFF865F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C75BE0FD-FA9C-4B3D-98E0-37CFF865FF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C75BE0FD-FA9C-4B3D-98E0-37CFF865F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C75BE0FD-FA9C-4B3D-98E0-37CFF865F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4194AF-CD4B-4BEA-8E56-6FCA42419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184194AF-CD4B-4BEA-8E56-6FCA424198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5682</TotalTime>
  <Words>1234</Words>
  <Application>Microsoft Office PowerPoint</Application>
  <PresentationFormat>On-screen Show (16:9)</PresentationFormat>
  <Paragraphs>451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</vt:lpstr>
      <vt:lpstr>Office Theme</vt:lpstr>
      <vt:lpstr>Aperiodic Nonpreemptive EDF &amp; Bratley’s Algorithm</vt:lpstr>
      <vt:lpstr>Overview</vt:lpstr>
      <vt:lpstr>What’s the problem?</vt:lpstr>
      <vt:lpstr>Further Taxonomy</vt:lpstr>
      <vt:lpstr>EDF</vt:lpstr>
      <vt:lpstr>Preemptive EDF</vt:lpstr>
      <vt:lpstr>Nonpreemptive EDF</vt:lpstr>
      <vt:lpstr>What to do?</vt:lpstr>
      <vt:lpstr>How to do it?</vt:lpstr>
      <vt:lpstr>Bratley’s Algorithm</vt:lpstr>
      <vt:lpstr>Tree of all Solutions</vt:lpstr>
      <vt:lpstr>Pruning the branches</vt:lpstr>
      <vt:lpstr>Branching</vt:lpstr>
      <vt:lpstr>PowerPoint Presentation</vt:lpstr>
      <vt:lpstr>Feasible Solution Found</vt:lpstr>
      <vt:lpstr>References</vt:lpstr>
      <vt:lpstr>Any Questions?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Michael Walker</dc:creator>
  <cp:lastModifiedBy>Mike Walker</cp:lastModifiedBy>
  <cp:revision>80</cp:revision>
  <dcterms:created xsi:type="dcterms:W3CDTF">2014-04-28T10:34:56Z</dcterms:created>
  <dcterms:modified xsi:type="dcterms:W3CDTF">2014-05-06T01:22:19Z</dcterms:modified>
</cp:coreProperties>
</file>