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7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6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44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0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58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82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9CA7-ABB1-43D9-B8C7-4AEFF94F5B07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F915-AF9C-4B7E-ADAD-8824BA6E1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47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с блогами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16870"/>
            <a:ext cx="12192000" cy="1655762"/>
          </a:xfrm>
        </p:spPr>
        <p:txBody>
          <a:bodyPr/>
          <a:lstStyle/>
          <a:p>
            <a:pPr algn="r"/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Попов Виктор</a:t>
            </a:r>
            <a:endParaRPr lang="ru-RU" dirty="0"/>
          </a:p>
          <a:p>
            <a:r>
              <a:rPr lang="ru-RU" dirty="0" smtClean="0"/>
              <a:t>Яндекс лицей</a:t>
            </a:r>
          </a:p>
          <a:p>
            <a:r>
              <a:rPr lang="ru-RU" dirty="0" smtClean="0"/>
              <a:t>г Сыктывкар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1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Основная страница сайта представляет собой несколько последовательно идущих блогов, </a:t>
            </a:r>
            <a:r>
              <a:rPr lang="ru-RU" dirty="0" err="1"/>
              <a:t>созданые</a:t>
            </a:r>
            <a:r>
              <a:rPr lang="ru-RU" dirty="0"/>
              <a:t> разными людьми, которые собраны по предпочтениям зашедшего </a:t>
            </a:r>
            <a:r>
              <a:rPr lang="ru-RU" dirty="0" err="1"/>
              <a:t>ползователя</a:t>
            </a:r>
            <a:r>
              <a:rPr lang="ru-RU" dirty="0"/>
              <a:t> (в зависимости от его </a:t>
            </a:r>
            <a:r>
              <a:rPr lang="ru-RU" dirty="0" err="1"/>
              <a:t>лайков</a:t>
            </a:r>
            <a:r>
              <a:rPr lang="ru-RU" dirty="0"/>
              <a:t> и прочтенных блогах). Если пользователь не </a:t>
            </a:r>
            <a:r>
              <a:rPr lang="ru-RU" dirty="0" err="1"/>
              <a:t>зарегестрирован</a:t>
            </a:r>
            <a:r>
              <a:rPr lang="ru-RU" dirty="0"/>
              <a:t>, то его перенаправляет на страницу </a:t>
            </a:r>
            <a:r>
              <a:rPr lang="ru-RU" dirty="0" err="1"/>
              <a:t>регестрации</a:t>
            </a:r>
            <a:r>
              <a:rPr lang="ru-RU" dirty="0"/>
              <a:t>, где пользователь может либо </a:t>
            </a:r>
            <a:r>
              <a:rPr lang="ru-RU" dirty="0" err="1"/>
              <a:t>зарегестрироваться</a:t>
            </a:r>
            <a:r>
              <a:rPr lang="ru-RU" dirty="0"/>
              <a:t> как новый аккаунт, либо зайти в уже созданный ранее. после его перенаправляет на основную страницу сайта, на которой пользователь может </a:t>
            </a:r>
            <a:r>
              <a:rPr lang="ru-RU" dirty="0" err="1"/>
              <a:t>лайкнуть</a:t>
            </a:r>
            <a:r>
              <a:rPr lang="ru-RU" dirty="0"/>
              <a:t> понравившийся блог, перейти на страницу любого блога или страницу пользователя. На своей странице можно добавить свой новый блог, либо удалить свой старый. Также можно внести изменения в любые из своих постов.</a:t>
            </a:r>
          </a:p>
        </p:txBody>
      </p:sp>
    </p:spTree>
    <p:extLst>
      <p:ext uri="{BB962C8B-B14F-4D97-AF65-F5344CB8AC3E}">
        <p14:creationId xmlns:p14="http://schemas.microsoft.com/office/powerpoint/2010/main" val="296882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</a:t>
            </a:r>
            <a:r>
              <a:rPr lang="ru-RU" dirty="0"/>
              <a:t>Сайт с блогами и системой </a:t>
            </a:r>
            <a:r>
              <a:rPr lang="ru-RU" dirty="0" smtClean="0"/>
              <a:t>рекомендаций.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0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851" y="1825625"/>
            <a:ext cx="10515600" cy="4351338"/>
          </a:xfrm>
        </p:spPr>
        <p:txBody>
          <a:bodyPr/>
          <a:lstStyle/>
          <a:p>
            <a:r>
              <a:rPr lang="ru-RU" dirty="0" smtClean="0"/>
              <a:t>Сделать регистрацию и заход в аккаунт.</a:t>
            </a:r>
          </a:p>
          <a:p>
            <a:r>
              <a:rPr lang="ru-RU" dirty="0" smtClean="0"/>
              <a:t>Сделать страницу пользователя.</a:t>
            </a:r>
          </a:p>
          <a:p>
            <a:r>
              <a:rPr lang="ru-RU" dirty="0" smtClean="0"/>
              <a:t>Сделать страницу с блогом и с редактором блогов.</a:t>
            </a:r>
          </a:p>
          <a:p>
            <a:r>
              <a:rPr lang="ru-RU" dirty="0" smtClean="0"/>
              <a:t>Сделать основную страницу.</a:t>
            </a:r>
          </a:p>
          <a:p>
            <a:r>
              <a:rPr lang="ru-RU" dirty="0" smtClean="0"/>
              <a:t>Создать алгоритм рекомендаций.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5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Сайт получилось создать таким, каким он был придуман, так как задачи, цель и техническое задание были выполнены.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074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179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Сайт с блогами</vt:lpstr>
      <vt:lpstr>Описание</vt:lpstr>
      <vt:lpstr>Цель</vt:lpstr>
      <vt:lpstr>Задачи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с блогами</dc:title>
  <dc:creator>YANDEX2</dc:creator>
  <cp:lastModifiedBy>YANDEX2</cp:lastModifiedBy>
  <cp:revision>2</cp:revision>
  <dcterms:created xsi:type="dcterms:W3CDTF">2025-05-02T16:46:33Z</dcterms:created>
  <dcterms:modified xsi:type="dcterms:W3CDTF">2025-05-02T17:00:08Z</dcterms:modified>
</cp:coreProperties>
</file>