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7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9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5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3DE7-A375-4B1A-A6FC-90C841BDAFE9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D9BB-D8DB-4D9D-851F-630214F16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크롬 드라이버 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8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6193422" cy="270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6632"/>
            <a:ext cx="3851920" cy="6480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크롬 드라이버 설치하기</a:t>
            </a: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19675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https://sites.google.com/a/chromium.org/chromedriver/downloads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5536" y="1736812"/>
            <a:ext cx="79208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위 주소에 들어가면 본인의 크롬버전에 맞게 다운 받으라고 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04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42957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064896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 smtClean="0"/>
              <a:t>본</a:t>
            </a:r>
            <a:r>
              <a:rPr lang="ko-KR" altLang="en-US" sz="1800" dirty="0"/>
              <a:t>인</a:t>
            </a:r>
            <a:r>
              <a:rPr lang="ko-KR" altLang="en-US" sz="1800" dirty="0" smtClean="0"/>
              <a:t>의 크롬버전을 확인하려면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크롬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</a:t>
            </a:r>
            <a:r>
              <a:rPr lang="en-US" altLang="ko-KR" sz="1800" dirty="0"/>
              <a:t>Chrome://</a:t>
            </a:r>
            <a:r>
              <a:rPr lang="en-US" altLang="ko-KR" sz="1800" dirty="0" smtClean="0"/>
              <a:t>version”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입력한다</a:t>
            </a:r>
            <a:r>
              <a:rPr lang="en-US" altLang="ko-KR" sz="1800" dirty="0" smtClean="0"/>
              <a:t>.  </a:t>
            </a:r>
            <a:endParaRPr lang="ko-KR" altLang="en-US" sz="18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2400" y="269032"/>
            <a:ext cx="38519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mtClean="0"/>
              <a:t>크롬 드라이버 설치하기</a:t>
            </a:r>
            <a:endParaRPr lang="ko-KR" altLang="en-US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3573016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/>
              <a:t>본</a:t>
            </a:r>
            <a:r>
              <a:rPr lang="ko-KR" altLang="en-US" sz="1800" dirty="0"/>
              <a:t>인</a:t>
            </a:r>
            <a:r>
              <a:rPr lang="ko-KR" altLang="en-US" sz="1800" dirty="0" smtClean="0"/>
              <a:t>의 버전에 맞게 크롬 드라이버를 다운 받는다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644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10059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6632"/>
            <a:ext cx="3851920" cy="6480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크롬 드라이버 설치하기</a:t>
            </a:r>
            <a:endParaRPr lang="ko-KR" altLang="en-US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3573016"/>
            <a:ext cx="81640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/>
              <a:t>본인이 사용하는 운영체제를 기준으로 다운을 받는다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5644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0" y="2204864"/>
            <a:ext cx="2369348" cy="29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88" y="2924944"/>
            <a:ext cx="2583721" cy="203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6632"/>
            <a:ext cx="3851920" cy="6480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크롬 드라이버 설치하기</a:t>
            </a:r>
            <a:endParaRPr lang="ko-KR" altLang="en-US" sz="18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908720"/>
            <a:ext cx="54894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/>
              <a:t>다운 받으면 압축을 푼다</a:t>
            </a:r>
            <a:r>
              <a:rPr lang="en-US" altLang="ko-KR" sz="1800" dirty="0" smtClean="0"/>
              <a:t>.</a:t>
            </a:r>
          </a:p>
          <a:p>
            <a:pPr algn="l"/>
            <a:r>
              <a:rPr lang="en-US" altLang="ko-KR" sz="1800" dirty="0" smtClean="0"/>
              <a:t>chromedriver.exe</a:t>
            </a:r>
            <a:r>
              <a:rPr lang="ko-KR" altLang="en-US" sz="1800" dirty="0" smtClean="0"/>
              <a:t>를 본인이 사용할 폴더에 저장한다</a:t>
            </a:r>
            <a:r>
              <a:rPr lang="en-US" altLang="ko-KR" sz="1800" dirty="0" smtClean="0"/>
              <a:t>.</a:t>
            </a:r>
            <a:r>
              <a:rPr lang="en-US" altLang="ko-KR" sz="1800" dirty="0" smtClean="0"/>
              <a:t>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71600" y="5373216"/>
            <a:ext cx="72896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/>
              <a:t>위와 같이 </a:t>
            </a:r>
            <a:r>
              <a:rPr lang="en-US" altLang="ko-KR" sz="1800" dirty="0" smtClean="0"/>
              <a:t>chromedriver.exe</a:t>
            </a:r>
            <a:r>
              <a:rPr lang="ko-KR" altLang="en-US" sz="1800" dirty="0" smtClean="0"/>
              <a:t> 파일의 주소를 확인하면 </a:t>
            </a:r>
            <a:endParaRPr lang="en-US" altLang="ko-KR" sz="1800" dirty="0" smtClean="0"/>
          </a:p>
          <a:p>
            <a:pPr algn="l"/>
            <a:r>
              <a:rPr lang="ko-KR" altLang="en-US" sz="1800" dirty="0" err="1" smtClean="0"/>
              <a:t>크롬창을</a:t>
            </a:r>
            <a:r>
              <a:rPr lang="ko-KR" altLang="en-US" sz="1800" dirty="0" smtClean="0"/>
              <a:t> 제어해 자동 </a:t>
            </a:r>
            <a:r>
              <a:rPr lang="ko-KR" altLang="en-US" sz="1800" dirty="0" err="1" smtClean="0"/>
              <a:t>로그인을</a:t>
            </a:r>
            <a:r>
              <a:rPr lang="ko-KR" altLang="en-US" sz="1800" dirty="0" smtClean="0"/>
              <a:t> 할 수 있는 </a:t>
            </a:r>
            <a:r>
              <a:rPr lang="ko-KR" altLang="en-US" sz="1800" smtClean="0"/>
              <a:t>준비가 끝이 난다</a:t>
            </a:r>
            <a:r>
              <a:rPr lang="en-US" altLang="ko-KR" sz="1800" dirty="0" smtClean="0"/>
              <a:t>.</a:t>
            </a:r>
            <a:r>
              <a:rPr lang="en-US" altLang="ko-KR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29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크롬 드라이버 설치하기</vt:lpstr>
      <vt:lpstr>크롬 드라이버 설치하기</vt:lpstr>
      <vt:lpstr>본인의 크롬버전을 확인하려면 크롬 주소창에 “Chrome://version”을  입력한다.  </vt:lpstr>
      <vt:lpstr>크롬 드라이버 설치하기</vt:lpstr>
      <vt:lpstr>크롬 드라이버 설치하기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크롬 드라이버 설치하기</dc:title>
  <dc:creator>Windows User</dc:creator>
  <cp:lastModifiedBy>Windows User</cp:lastModifiedBy>
  <cp:revision>3</cp:revision>
  <dcterms:created xsi:type="dcterms:W3CDTF">2021-06-08T10:51:29Z</dcterms:created>
  <dcterms:modified xsi:type="dcterms:W3CDTF">2021-06-08T11:19:00Z</dcterms:modified>
</cp:coreProperties>
</file>