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78" r:id="rId11"/>
    <p:sldId id="263" r:id="rId12"/>
    <p:sldId id="264" r:id="rId13"/>
    <p:sldId id="265" r:id="rId14"/>
    <p:sldId id="267" r:id="rId15"/>
    <p:sldId id="276" r:id="rId16"/>
    <p:sldId id="27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9" autoAdjust="0"/>
  </p:normalViewPr>
  <p:slideViewPr>
    <p:cSldViewPr>
      <p:cViewPr varScale="1">
        <p:scale>
          <a:sx n="82" d="100"/>
          <a:sy n="82" d="100"/>
        </p:scale>
        <p:origin x="89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5D1DF-4242-4990-B08F-DC68AED8D1CA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41AD-964E-4BB8-BFC2-2CF8D924C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6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641AD-964E-4BB8-BFC2-2CF8D924CA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8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A666-D973-4DE5-BFF3-24A2AFC8F1D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59A1-304C-4BC7-AA07-31520399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Bank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811278" cy="2438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by,                   		Guided by ,</a:t>
            </a:r>
          </a:p>
          <a:p>
            <a:pPr algn="just">
              <a:lnSpc>
                <a:spcPct val="170000"/>
              </a:lnSpc>
            </a:pP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Azhagu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Raja.S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		Dr K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Thulasimani</a:t>
            </a:r>
            <a:endParaRPr lang="en-US" sz="4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Chella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Charan.S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		Professor</a:t>
            </a:r>
          </a:p>
          <a:p>
            <a:pPr algn="just"/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Siva.M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		Dept of CSE</a:t>
            </a:r>
          </a:p>
          <a:p>
            <a:pPr algn="just"/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		GCE-Tirunelveli</a:t>
            </a:r>
          </a:p>
          <a:p>
            <a:pPr algn="l"/>
            <a:endParaRPr lang="en-US" sz="4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6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F9DA-2F12-4398-A587-5A31549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en-IN" dirty="0"/>
              <a:t>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596860-E082-439A-92CB-9779C443E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229600" cy="2852525"/>
          </a:xfrm>
        </p:spPr>
      </p:pic>
    </p:spTree>
    <p:extLst>
      <p:ext uri="{BB962C8B-B14F-4D97-AF65-F5344CB8AC3E}">
        <p14:creationId xmlns:p14="http://schemas.microsoft.com/office/powerpoint/2010/main" val="237548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Create New Account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Log In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Send Amount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Check Balance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Transaction History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1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Create New Account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write()- This function executes a SQL command to store the user data in Database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79A8F-7A36-476C-88A2-E9D7377C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78" y="3405673"/>
            <a:ext cx="5776644" cy="31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2362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Log in  </a:t>
            </a:r>
            <a:r>
              <a:rPr lang="en-I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2)</a:t>
            </a:r>
            <a:endParaRPr lang="en-IN" sz="33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300" dirty="0" err="1">
                <a:latin typeface="Times New Roman" pitchFamily="18" charset="0"/>
                <a:cs typeface="Times New Roman" pitchFamily="18" charset="0"/>
              </a:rPr>
              <a:t>check_log_in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()- This Functions checks whether the details given by the user is valid. If the details are correct, login page will appear.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8DA78-480B-4DB7-83F8-582054D5D6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35" y="3927577"/>
            <a:ext cx="5297330" cy="26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9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Send Amount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3)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debit_write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()- This Function sends money through UPI.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3528D-A0A9-4F5D-ACDF-DBC806F9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93" y="3806221"/>
            <a:ext cx="4855813" cy="27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3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EFFB-6C6F-46DD-855A-FE9CCBB1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921A9-4EF3-4018-BB14-05E032604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79" y="3863181"/>
            <a:ext cx="2198441" cy="23808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473CBB-B3F4-43B2-9334-B9FD45CC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disp_bal</a:t>
            </a:r>
            <a:r>
              <a:rPr lang="en-IN" dirty="0"/>
              <a:t>()-This Function shows the balance of the user which is stored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860690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19D-B3B3-46C6-A09B-82A74D49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26D2-0FA0-442D-B992-26FA7A6A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history(module 5)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disp_trp_hist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()-This function shows the transaction history of the user.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7D43F-3A11-4FC4-8074-0E406B3167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902" y="3352800"/>
            <a:ext cx="4630196" cy="3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8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762919"/>
            <a:ext cx="6896100" cy="4200525"/>
          </a:xfrm>
        </p:spPr>
      </p:pic>
    </p:spTree>
    <p:extLst>
      <p:ext uri="{BB962C8B-B14F-4D97-AF65-F5344CB8AC3E}">
        <p14:creationId xmlns:p14="http://schemas.microsoft.com/office/powerpoint/2010/main" val="40207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spcBef>
                <a:spcPts val="1110"/>
              </a:spcBef>
              <a:tabLst>
                <a:tab pos="443865" algn="l"/>
              </a:tabLst>
            </a:pPr>
            <a:r>
              <a:rPr lang="en-US" sz="2800" dirty="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lang="en-US"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flexibility</a:t>
            </a:r>
          </a:p>
          <a:p>
            <a:pPr marL="469900" indent="-457200">
              <a:spcBef>
                <a:spcPts val="1110"/>
              </a:spcBef>
              <a:tabLst>
                <a:tab pos="44386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1010"/>
              </a:spcBef>
            </a:pPr>
            <a:r>
              <a:rPr lang="en-US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For better performance</a:t>
            </a:r>
          </a:p>
          <a:p>
            <a:pPr marL="469900" indent="-457200">
              <a:lnSpc>
                <a:spcPct val="150000"/>
              </a:lnSpc>
              <a:spcBef>
                <a:spcPts val="1010"/>
              </a:spcBef>
            </a:pPr>
            <a:endParaRPr lang="en-US" sz="2800" spc="-5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469900" indent="-457200">
              <a:spcBef>
                <a:spcPts val="994"/>
              </a:spcBef>
            </a:pPr>
            <a:r>
              <a:rPr lang="en-US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Reducing </a:t>
            </a:r>
            <a:r>
              <a:rPr lang="en-US"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man </a:t>
            </a:r>
            <a:r>
              <a:rPr lang="en-US"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</a:p>
          <a:p>
            <a:pPr marL="469900" indent="-457200">
              <a:spcBef>
                <a:spcPts val="994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994"/>
              </a:spcBef>
            </a:pPr>
            <a:r>
              <a:rPr lang="en-US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For </a:t>
            </a:r>
            <a:r>
              <a:rPr lang="en-US" sz="2800" dirty="0">
                <a:solidFill>
                  <a:srgbClr val="404040"/>
                </a:solidFill>
                <a:latin typeface="Times New Roman"/>
                <a:cs typeface="Times New Roman"/>
              </a:rPr>
              <a:t>doing </a:t>
            </a:r>
            <a:r>
              <a:rPr lang="en-US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work </a:t>
            </a:r>
            <a:r>
              <a:rPr lang="en-US"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 accurately</a:t>
            </a:r>
            <a:endParaRPr lang="en-IN" sz="2800" dirty="0"/>
          </a:p>
          <a:p>
            <a:pPr marL="355600">
              <a:spcBef>
                <a:spcPts val="1110"/>
              </a:spcBef>
              <a:buFont typeface="Wingdings" panose="05000000000000000000" pitchFamily="2" charset="2"/>
              <a:buChar char="q"/>
              <a:tabLst>
                <a:tab pos="443865" algn="l"/>
              </a:tabLst>
            </a:pPr>
            <a:endParaRPr lang="en-US" spc="-5" dirty="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102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27100" marR="833119" lvl="1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banking system will serve as useful approach to deposit and withdraw money for the person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7100" marR="833119" lvl="1" indent="-457200">
              <a:lnSpc>
                <a:spcPct val="16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833119" lvl="1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time taken by the user to send money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7100" marR="833119" lvl="1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system developed is user friendly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71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manual work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Simplify the process so that the User can Create a new account, deposit and withdraw money and check their balance use the Software.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Automate the Bank management system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70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4097" y="2590800"/>
            <a:ext cx="2848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6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application for maintaining a personal account in a bank 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access to the customer to create an account, deposit/withdraw the cash from his account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simple console based system which is very easy to understand and use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Drawbacks of traditional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Opening a new account in a bank is a tedious process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 up a lot of time and dampen the overall customer experience.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Moreover, many people have to make time to visit a bank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6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People can sign up and open a new account in a bank digitally. </a:t>
            </a:r>
          </a:p>
          <a:p>
            <a:pPr marL="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Would save a lot of time and effort. </a:t>
            </a:r>
          </a:p>
          <a:p>
            <a:pPr marL="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Allow the user to make transactions, deposit and withdraw funds, and check the account balance. </a:t>
            </a:r>
          </a:p>
          <a:p>
            <a:pPr marL="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User interface is user friendly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1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algn="just">
              <a:lnSpc>
                <a:spcPct val="16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i3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– 4GB RAM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Drive – 100GB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/ Back end – python    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– Windows 7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1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Prerequisites: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utility to design GUI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command – pip install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interface for connecting to a MySQL database server from    python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 - Converting a Python object into a byte stream to store it in a file/database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command – pip install pickle-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B2DB-F187-404C-9DAA-0E8971CE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A297F7-2CA9-4C12-A566-103FBEA5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Creating table in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E9651-3F35-4AC5-A324-3A8B6699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15" y="2438400"/>
            <a:ext cx="7734970" cy="594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5AC44-840D-449F-887B-6B26EA0D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04" y="3166101"/>
            <a:ext cx="6561389" cy="1409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89DFE2-9255-47A3-BBF6-565F8260C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030" y="4705083"/>
            <a:ext cx="2731939" cy="19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2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4484-A919-44E7-912C-C96A0A76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C592-981C-41DD-B307-5FC3F7A2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</a:rPr>
              <a:t>MAIN PROGRAM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</a:rPr>
              <a:t>Importing the modules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Connecting to MySQL server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Designing the Window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 a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ackgroun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image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Buttons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F88C4-8CCD-4D77-8B48-8CD35332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32" y="3276600"/>
            <a:ext cx="6172735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3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532</Words>
  <Application>Microsoft Office PowerPoint</Application>
  <PresentationFormat>On-screen Show (4:3)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Bank Management System</vt:lpstr>
      <vt:lpstr>Abstract</vt:lpstr>
      <vt:lpstr>Introduction</vt:lpstr>
      <vt:lpstr>Drawbacks of traditional system</vt:lpstr>
      <vt:lpstr>Scope</vt:lpstr>
      <vt:lpstr>System Requirements</vt:lpstr>
      <vt:lpstr>Project Prerequisites:</vt:lpstr>
      <vt:lpstr>Table Design</vt:lpstr>
      <vt:lpstr>Implementation</vt:lpstr>
      <vt:lpstr>Screen Design</vt:lpstr>
      <vt:lpstr>Modules</vt:lpstr>
      <vt:lpstr>Modules (cont..)</vt:lpstr>
      <vt:lpstr>Modules (cont..)</vt:lpstr>
      <vt:lpstr>Modules (cont..)</vt:lpstr>
      <vt:lpstr>Modules (cont..)</vt:lpstr>
      <vt:lpstr>Modules (cont..)</vt:lpstr>
      <vt:lpstr>System Architecture:</vt:lpstr>
      <vt:lpstr>Benefits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C K MADHESWARAN</dc:creator>
  <cp:lastModifiedBy>chellacharansanjay copper</cp:lastModifiedBy>
  <cp:revision>30</cp:revision>
  <dcterms:created xsi:type="dcterms:W3CDTF">2021-05-05T16:23:44Z</dcterms:created>
  <dcterms:modified xsi:type="dcterms:W3CDTF">2021-05-15T06:15:43Z</dcterms:modified>
</cp:coreProperties>
</file>