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8" r:id="rId13"/>
    <p:sldId id="277" r:id="rId14"/>
    <p:sldId id="268" r:id="rId15"/>
    <p:sldId id="279" r:id="rId16"/>
    <p:sldId id="270" r:id="rId17"/>
    <p:sldId id="280" r:id="rId18"/>
    <p:sldId id="281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9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9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33D5-28A5-4EF0-A79B-98AC46B492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6BC0-C8E4-4A9A-B74D-04B57575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09601"/>
            <a:ext cx="7772400" cy="1470025"/>
          </a:xfrm>
        </p:spPr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Bank Management System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14600"/>
            <a:ext cx="10515600" cy="3124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by,                				Guided by ,</a:t>
            </a:r>
          </a:p>
          <a:p>
            <a:pPr algn="just"/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Azhagu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Raja.S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				Dr K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Thulasimani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Chella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Charan.S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				M.E ,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Ph.D,MISTE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Siva.M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					Professor,</a:t>
            </a: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				Government College                    </a:t>
            </a: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				Of Engineering,</a:t>
            </a: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				Tirunelveli-627007</a:t>
            </a:r>
          </a:p>
        </p:txBody>
      </p:sp>
    </p:spTree>
    <p:extLst>
      <p:ext uri="{BB962C8B-B14F-4D97-AF65-F5344CB8AC3E}">
        <p14:creationId xmlns:p14="http://schemas.microsoft.com/office/powerpoint/2010/main" val="428050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439A5-EEDF-4A04-B859-CD70BABB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6B797-0DF3-442B-95F9-7A260890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362201"/>
            <a:ext cx="7924800" cy="27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67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Create New Account </a:t>
            </a:r>
            <a:r>
              <a:rPr lang="en-I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This Module creates a New Bank Account for the User. The User has to fill in the required details in the form and press Create Account button.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 New bank account with Zero balance will be Created and the user will be provided with the account’s IFSC code and Account No.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The User is asked whether they want a Savings Account or a Current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9095-3761-4E13-8958-63F0226E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14ED3-A5D8-4B60-99B1-9A97EDD7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CAA55-DA07-4422-980B-076AD60A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02" y="1600201"/>
            <a:ext cx="5486400" cy="2964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0645DB-3681-4E36-ABB0-3E38A1D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52" y="4665952"/>
            <a:ext cx="2766300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6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6B7-8540-414B-A67C-19C96CFC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4B2D-F832-4892-B286-9C66F76B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And Current Account: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Savings Account, Daily Transaction Limit is set to </a:t>
            </a:r>
            <a:r>
              <a:rPr lang="en-IN" sz="2800" i="1" dirty="0">
                <a:solidFill>
                  <a:srgbClr val="222222"/>
                </a:solidFill>
                <a:effectLst/>
                <a:latin typeface="Google Sans"/>
              </a:rPr>
              <a:t>₹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20,000 and Monthly Transaction Limit is set to 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Google Sans"/>
              </a:rPr>
              <a:t>₹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1,00,000.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Current Account, Daily Transaction Limit is set to 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Google Sans"/>
              </a:rPr>
              <a:t>₹</a:t>
            </a:r>
            <a:r>
              <a:rPr lang="en-IN" sz="2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1,00,00 and Monthly Transaction Limit is set to 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Google Sans"/>
              </a:rPr>
              <a:t>₹ </a:t>
            </a:r>
            <a:r>
              <a:rPr lang="en-IN" sz="2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10,00,000.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choose either Current or Savings Account.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0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500" b="1" i="1" dirty="0">
                <a:latin typeface="Times New Roman" pitchFamily="18" charset="0"/>
                <a:cs typeface="Times New Roman" pitchFamily="18" charset="0"/>
              </a:rPr>
              <a:t>Log in  </a:t>
            </a:r>
            <a:r>
              <a:rPr lang="en-IN" alt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2)</a:t>
            </a:r>
            <a:endParaRPr lang="en-IN" sz="35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already has a bank account, he/she can login to their account using Login module.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to fill in their account no. and pin in the login menu and click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Submit button. The Logged in page of the user will appear.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View Balance and their Transaction History, and can Send Money in the Logged in menu.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7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F429-6386-48D8-A601-C34FEF5C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ACAB0-EE19-45D8-BC5B-6F58053D2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454" y="1219200"/>
            <a:ext cx="5343089" cy="29351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3C78AB-D0DF-4281-A6C2-D4B24A73A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74" y="4343400"/>
            <a:ext cx="6090647" cy="21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Send Amount </a:t>
            </a:r>
            <a:r>
              <a:rPr lang="en-I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3)</a:t>
            </a:r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Here the User can send money to different Bank Accounts using the recipient’s Account No. or UPI.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User has to fill in the recipient’s account no. or UPI and the amount to be send, and click Debit Button.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Program will check the balance, Monthly and Daily Transaction Limit, and Transfer the amount to the desired Account.	</a:t>
            </a:r>
          </a:p>
          <a:p>
            <a:pPr marL="0" indent="0">
              <a:buNone/>
            </a:pPr>
            <a:endParaRPr lang="en-IN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8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C893-A941-4000-A4B9-F0C97EE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976AE6-CF7A-4013-A209-9C65D0E39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761" y="4724400"/>
            <a:ext cx="2370025" cy="145554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C99EE-D03C-4BC1-841A-A1D50A5A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785380"/>
            <a:ext cx="4915148" cy="27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0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633D-2935-4C20-99F1-F4A0F532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806-31C2-42E1-8238-605566D3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24840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Account(Module 4)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The User can check their Account Details by clicking on View Account Button in the Logged In Menu of their Account.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The Details are then displayed in View Account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51AA1-073B-4D10-B47E-83A5702F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438400"/>
            <a:ext cx="4516293" cy="27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Check Balance(Module 5)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The User can check their Account Balance by clicking on Check Balance Button in the Logged In Menu of their Account.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The Balance is then displayed in a 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MessageBox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3DBE7-6D65-4CD4-9A14-D76556FB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928004"/>
            <a:ext cx="1600306" cy="18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To Simplify the process so that the User can Create a new account, deposit and withdraw money and check their balance use the Software.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To Automate the Bank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6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history(module 6)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 History of the User can be viewed by clicking on Transaction History Button in the Logged in Menu of the User’s Account.</a:t>
            </a:r>
          </a:p>
          <a:p>
            <a:pPr>
              <a:lnSpc>
                <a:spcPct val="150000"/>
              </a:lnSpc>
            </a:pP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 History is displayed in the transaction history window.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C8A1F-79B9-44FF-A99B-B375BBFC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419600"/>
            <a:ext cx="8283658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5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95400"/>
            <a:ext cx="7391400" cy="5181600"/>
          </a:xfrm>
        </p:spPr>
      </p:pic>
    </p:spTree>
    <p:extLst>
      <p:ext uri="{BB962C8B-B14F-4D97-AF65-F5344CB8AC3E}">
        <p14:creationId xmlns:p14="http://schemas.microsoft.com/office/powerpoint/2010/main" val="215778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Benefits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lnSpc>
                <a:spcPct val="150000"/>
              </a:lnSpc>
              <a:spcBef>
                <a:spcPts val="1110"/>
              </a:spcBef>
              <a:buFont typeface="Wingdings" pitchFamily="2" charset="2"/>
              <a:buChar char="Ø"/>
              <a:tabLst>
                <a:tab pos="443865" algn="l"/>
              </a:tabLst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sz="2800" i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spc="-5" dirty="0">
                <a:latin typeface="Times New Roman" pitchFamily="18" charset="0"/>
                <a:cs typeface="Times New Roman" pitchFamily="18" charset="0"/>
              </a:rPr>
              <a:t>flexibility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50000"/>
              </a:lnSpc>
              <a:spcBef>
                <a:spcPts val="1010"/>
              </a:spcBef>
              <a:buFont typeface="Wingdings" pitchFamily="2" charset="2"/>
              <a:buChar char="Ø"/>
            </a:pPr>
            <a:r>
              <a:rPr lang="en-US" sz="2800" i="1" spc="-5" dirty="0">
                <a:latin typeface="Times New Roman" pitchFamily="18" charset="0"/>
                <a:cs typeface="Times New Roman" pitchFamily="18" charset="0"/>
              </a:rPr>
              <a:t> For better performance</a:t>
            </a:r>
          </a:p>
          <a:p>
            <a:pPr marL="469900" indent="-457200">
              <a:lnSpc>
                <a:spcPct val="150000"/>
              </a:lnSpc>
              <a:spcBef>
                <a:spcPts val="1010"/>
              </a:spcBef>
              <a:buFont typeface="Wingdings" pitchFamily="2" charset="2"/>
              <a:buChar char="Ø"/>
            </a:pPr>
            <a:r>
              <a:rPr lang="en-US" sz="2800" i="1" spc="-5" dirty="0">
                <a:latin typeface="Times New Roman" pitchFamily="18" charset="0"/>
                <a:cs typeface="Times New Roman" pitchFamily="18" charset="0"/>
              </a:rPr>
              <a:t>Reducing </a:t>
            </a:r>
            <a:r>
              <a:rPr lang="en-US" sz="2800" i="1" spc="-10" dirty="0">
                <a:latin typeface="Times New Roman" pitchFamily="18" charset="0"/>
                <a:cs typeface="Times New Roman" pitchFamily="18" charset="0"/>
              </a:rPr>
              <a:t>man </a:t>
            </a:r>
            <a:r>
              <a:rPr lang="en-US" sz="2800" i="1" spc="-30" dirty="0">
                <a:latin typeface="Times New Roman" pitchFamily="18" charset="0"/>
                <a:cs typeface="Times New Roman" pitchFamily="18" charset="0"/>
              </a:rPr>
              <a:t>power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50000"/>
              </a:lnSpc>
              <a:spcBef>
                <a:spcPts val="994"/>
              </a:spcBef>
              <a:buFont typeface="Wingdings" pitchFamily="2" charset="2"/>
              <a:buChar char="Ø"/>
            </a:pPr>
            <a:r>
              <a:rPr lang="en-US" sz="2800" i="1" spc="-5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doing </a:t>
            </a:r>
            <a:r>
              <a:rPr lang="en-US" sz="2800" i="1" spc="-5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sz="2800" i="1" spc="-10" dirty="0">
                <a:latin typeface="Times New Roman" pitchFamily="18" charset="0"/>
                <a:cs typeface="Times New Roman" pitchFamily="18" charset="0"/>
              </a:rPr>
              <a:t>more accurately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2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27100" marR="833119" lvl="1" indent="-457200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</a:pPr>
            <a:r>
              <a:rPr lang="en-US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banking system will serve as useful approach to deposit and withdraw money for the person </a:t>
            </a:r>
            <a:r>
              <a:rPr lang="en-US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833119" lvl="1" indent="-457200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</a:pPr>
            <a:r>
              <a:rPr lang="en-US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time taken by the user to send money</a:t>
            </a:r>
            <a:r>
              <a:rPr lang="en-US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i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system developed is user friendly</a:t>
            </a:r>
            <a:r>
              <a:rPr lang="en-US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7100" lvl="1" indent="-4572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manual work.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8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		</a:t>
            </a:r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44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8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application for maintaining a personal account in a bank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 access to the customer to create an account, deposit/withdraw the cash from his account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simple console based system which is very easy to understand and use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4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Drawbacks of traditional system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Opening a new account in a bank is a tedious process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Take up a lot of time and dampen the overall customer experience.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Moreover, many people have to make time to visit a bank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1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People can sign up and open a new account in a bank digitally.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Would save a lot of time and effort.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Allow the user to make transactions, deposit and withdraw funds, and check the account balance.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User interface is user friendly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8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005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</a:t>
            </a:r>
            <a:r>
              <a:rPr lang="en-IN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i3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– 4GB RAM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Drive – 100GB</a:t>
            </a:r>
          </a:p>
          <a:p>
            <a:pPr marL="0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/ Back end – python    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– Windows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9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Prerequisites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36416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utility to design GUI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command – pip install </a:t>
            </a:r>
            <a:r>
              <a:rPr lang="en-US" sz="3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3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– interface for connecting to a MySQL database server from python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Converting a Python object into a byte stream to store it in a file/database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command – pip install pickle-</a:t>
            </a:r>
            <a:r>
              <a:rPr lang="en-US" sz="3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endParaRPr lang="en-IN" sz="3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1"/>
            <a:ext cx="10820400" cy="46783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Creating table in Database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E9651-3F35-4AC5-A324-3A8B6699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21626"/>
            <a:ext cx="773497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0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5400"/>
            <a:ext cx="11049000" cy="6324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MAIN PROGRAM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</a:rPr>
              <a:t>Importing the modules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MySQL server</a:t>
            </a:r>
            <a:endParaRPr lang="en-US" sz="28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Designing the Window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Adding a Background image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Buttons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5ED54-B6EC-48AE-8570-032683579657}"/>
              </a:ext>
            </a:extLst>
          </p:cNvPr>
          <p:cNvSpPr txBox="1"/>
          <p:nvPr/>
        </p:nvSpPr>
        <p:spPr>
          <a:xfrm>
            <a:off x="7086600" y="1295400"/>
            <a:ext cx="411480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Create New Account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Log In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Send Amount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View Account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Check Balance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84295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867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Google Sans</vt:lpstr>
      <vt:lpstr>Times New Roman</vt:lpstr>
      <vt:lpstr>Wingdings</vt:lpstr>
      <vt:lpstr>Office Theme</vt:lpstr>
      <vt:lpstr>Bank Management System</vt:lpstr>
      <vt:lpstr>Abstract</vt:lpstr>
      <vt:lpstr>Introduction</vt:lpstr>
      <vt:lpstr>Drawbacks of traditional system</vt:lpstr>
      <vt:lpstr>Scope</vt:lpstr>
      <vt:lpstr>System Requirements</vt:lpstr>
      <vt:lpstr>Project Prerequisites</vt:lpstr>
      <vt:lpstr>Table Design</vt:lpstr>
      <vt:lpstr>Implementation</vt:lpstr>
      <vt:lpstr>Screen Design</vt:lpstr>
      <vt:lpstr>Modules (cont..)</vt:lpstr>
      <vt:lpstr>Modules (cont..)</vt:lpstr>
      <vt:lpstr>Modules (cont..)</vt:lpstr>
      <vt:lpstr>Modules (cont..)</vt:lpstr>
      <vt:lpstr>Modules (cont..)</vt:lpstr>
      <vt:lpstr>Modules (cont..)</vt:lpstr>
      <vt:lpstr>Modules (cont..)</vt:lpstr>
      <vt:lpstr>Modules (cont..)</vt:lpstr>
      <vt:lpstr>Modules (cont..)</vt:lpstr>
      <vt:lpstr>Modules (cont..)</vt:lpstr>
      <vt:lpstr>System Architecture</vt:lpstr>
      <vt:lpstr>Benefits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C K MADHESWARAN</dc:creator>
  <cp:lastModifiedBy>chellacharansanjay copper</cp:lastModifiedBy>
  <cp:revision>19</cp:revision>
  <dcterms:created xsi:type="dcterms:W3CDTF">2021-05-13T05:20:59Z</dcterms:created>
  <dcterms:modified xsi:type="dcterms:W3CDTF">2021-05-25T17:51:02Z</dcterms:modified>
</cp:coreProperties>
</file>