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70" r:id="rId5"/>
    <p:sldId id="259" r:id="rId6"/>
    <p:sldId id="260" r:id="rId7"/>
    <p:sldId id="269" r:id="rId8"/>
    <p:sldId id="295" r:id="rId9"/>
    <p:sldId id="274" r:id="rId10"/>
    <p:sldId id="272" r:id="rId11"/>
    <p:sldId id="273" r:id="rId12"/>
    <p:sldId id="294" r:id="rId13"/>
    <p:sldId id="291" r:id="rId14"/>
    <p:sldId id="292" r:id="rId15"/>
    <p:sldId id="289" r:id="rId16"/>
    <p:sldId id="290" r:id="rId17"/>
    <p:sldId id="266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42D98-1C9E-4296-82BD-CAF6964A10DD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D8C9C-8756-4EAE-8A85-B3720F1937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551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B5BF-2EB6-4A34-865A-40F4EFDE1851}" type="datetime1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E78F-C5D4-42E5-A2D5-2A68BB8098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C57A-217F-466C-A9D2-BA6F19766814}" type="datetime1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E78F-C5D4-42E5-A2D5-2A68BB8098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657C-81E3-4698-9EF3-04DE83C414A8}" type="datetime1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E78F-C5D4-42E5-A2D5-2A68BB8098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136C-4862-4C1E-9E77-698FBE417570}" type="datetime1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E78F-C5D4-42E5-A2D5-2A68BB8098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44A4-E374-460F-937A-41DFF06701B1}" type="datetime1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E78F-C5D4-42E5-A2D5-2A68BB8098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37BD-B09A-4987-BD35-02360FA59195}" type="datetime1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E78F-C5D4-42E5-A2D5-2A68BB8098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6CFBC-64B9-4ABC-A6B9-E015B9C2917B}" type="datetime1">
              <a:rPr lang="en-US" smtClean="0"/>
              <a:t>5/25/2021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E78F-C5D4-42E5-A2D5-2A68BB8098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62DAB-D07D-433A-A164-64C5D023C935}" type="datetime1">
              <a:rPr lang="en-US" smtClean="0"/>
              <a:t>5/25/2021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E78F-C5D4-42E5-A2D5-2A68BB8098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760E-1C08-43EC-8CCE-A7CD1C6C4228}" type="datetime1">
              <a:rPr lang="en-US" smtClean="0"/>
              <a:t>5/25/2021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E78F-C5D4-42E5-A2D5-2A68BB8098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E0F76-E289-4249-A359-394678C290C5}" type="datetime1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E78F-C5D4-42E5-A2D5-2A68BB8098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356B-43B4-4A0B-B549-5FFAF9520A3E}" type="datetime1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E78F-C5D4-42E5-A2D5-2A68BB8098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251D-48C6-4AE2-A0C1-01F012B77042}" type="datetime1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6E78F-C5D4-42E5-A2D5-2A68BB80989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27659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>
          <a:xfrm>
            <a:off x="838200" y="2823099"/>
            <a:ext cx="3547369" cy="2370338"/>
          </a:xfrm>
        </p:spPr>
        <p:txBody>
          <a:bodyPr>
            <a:normAutofit fontScale="62500" lnSpcReduction="20000"/>
          </a:bodyPr>
          <a:lstStyle/>
          <a:p>
            <a:pPr marL="0" indent="0" algn="l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 By</a:t>
            </a:r>
          </a:p>
          <a:p>
            <a:pPr marL="0" indent="0" algn="l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Dhinakaran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 </a:t>
            </a:r>
          </a:p>
          <a:p>
            <a:pPr marL="342900" indent="-342900" algn="l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Roshan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</a:t>
            </a:r>
          </a:p>
          <a:p>
            <a:pPr marL="342900" indent="-342900" algn="l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Sujin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65" y="2823098"/>
            <a:ext cx="4810897" cy="1954848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</a:t>
            </a:r>
          </a:p>
          <a:p>
            <a:pPr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Tamilpavai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&amp; head</a:t>
            </a:r>
          </a:p>
          <a:p>
            <a:pPr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 Of CSE </a:t>
            </a:r>
          </a:p>
          <a:p>
            <a:pPr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GCE - Tirunelveli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24CBD-7A46-4597-9804-B7C310CF0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E78F-C5D4-42E5-A2D5-2A68BB809893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84102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</a:rPr>
              <a:t>MAIN PROGRAM</a:t>
            </a:r>
          </a:p>
          <a:p>
            <a:pPr marL="0" indent="0" algn="just">
              <a:buNone/>
            </a:pPr>
            <a:endParaRPr lang="en-US" b="1" dirty="0">
              <a:latin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</a:rPr>
              <a:t>Importing the modules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Connecting to MySQL server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Designing the Window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Adding a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ackgroun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 image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Buttons 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F910C-0685-48F0-B123-750B5989C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E78F-C5D4-42E5-A2D5-2A68BB809893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DE5710-9E7A-4B41-978D-DAEDBE570456}"/>
              </a:ext>
            </a:extLst>
          </p:cNvPr>
          <p:cNvSpPr txBox="1"/>
          <p:nvPr/>
        </p:nvSpPr>
        <p:spPr>
          <a:xfrm>
            <a:off x="6369700" y="1825625"/>
            <a:ext cx="4155231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  <a:p>
            <a:pPr marL="0" indent="0" algn="just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book details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book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book list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 book to student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book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 Design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4F920F-9996-4050-96AF-024D6748A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008" y="1324946"/>
            <a:ext cx="8957387" cy="498131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40CCD7-925E-4911-8749-92A75189C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E78F-C5D4-42E5-A2D5-2A68BB809893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71903-EE37-4E89-BAB7-E08B6E7BC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&amp; Screen Design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8D83B-984A-40FF-80DD-8B80BA596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90592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BOOK DETAILS (Module 1)</a:t>
            </a:r>
          </a:p>
          <a:p>
            <a:pPr marL="0" indent="0" algn="just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module gets the data such as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bookid</a:t>
            </a:r>
            <a:r>
              <a:rPr lang="en-US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book title, author, status of the book and converts them into SQL command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connects to the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server and creates a window for accommodating new text fields</a:t>
            </a:r>
          </a:p>
          <a:p>
            <a:pPr marL="0" indent="0" algn="just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DA07B6-CB59-4B0B-AAA1-BDE5FEAE2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066" y="1825625"/>
            <a:ext cx="4719734" cy="397801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22E88-AE5B-4381-8D9C-5FD3EB42C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E78F-C5D4-42E5-A2D5-2A68BB80989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1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FC388-5F57-43B0-81DA-FE5E8AF86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&amp; Screen Design (cont..)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AE389-1382-486B-B26D-279FE90F0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09254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BOOK (Module 2)</a:t>
            </a:r>
          </a:p>
          <a:p>
            <a:pPr marL="0" indent="0" algn="just">
              <a:buNone/>
            </a:pPr>
            <a:endParaRPr lang="en-I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module, the function primarily checks if the book id (bid) exists in the book table and if it does, it executes the necessary command to remove it.</a:t>
            </a: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DD8C66-FC0B-4BFB-A688-D016AA48B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187" y="1825625"/>
            <a:ext cx="4758613" cy="412730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FDCFD-E354-4727-B0CC-FDECCC445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E78F-C5D4-42E5-A2D5-2A68BB80989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75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25396-DE7D-443D-9EC6-234DF4559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&amp; Screen Design (cont..)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F75D6-ABF2-4225-973A-3A324D52D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09253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BOOK (Module 3)</a:t>
            </a:r>
          </a:p>
          <a:p>
            <a:pPr marL="0" indent="0" algn="just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function in our library project creates a window for displaying the records in the table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68CA72-5B1B-4711-B6E5-46C0EC080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269" y="1825625"/>
            <a:ext cx="4876714" cy="43513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11E0B-2AF4-40FE-8D71-91603F1A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E78F-C5D4-42E5-A2D5-2A68BB80989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42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5ECC2-AEB9-450A-8814-45C8C077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&amp; Screen Design (cont..)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E323B-D68D-4ADD-8660-8510D304F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42518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 BOOK DETAILS (Module 4)</a:t>
            </a:r>
          </a:p>
          <a:p>
            <a:pPr marL="0" indent="0" algn="just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function fetches the desired book ID and Issuer’s name and store it into </a:t>
            </a:r>
            <a:r>
              <a:rPr lang="en-US" i="1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bid</a:t>
            </a:r>
            <a:r>
              <a:rPr lang="en-US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i="1" dirty="0" err="1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studentid</a:t>
            </a:r>
            <a:r>
              <a:rPr lang="en-US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respectively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683BB-D5C7-461E-B9B1-6EE8F802E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E78F-C5D4-42E5-A2D5-2A68BB809893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AEA87B-35BD-470A-9C00-4F0E76AB2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669" y="1825625"/>
            <a:ext cx="4607768" cy="413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895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36732-A480-4BB5-87BB-FB9504576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&amp; Screen Design (cont..)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609E7-140E-408E-B4EC-98B2FFBA3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90592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BOOK DETAILS            (Module 5)</a:t>
            </a:r>
          </a:p>
          <a:p>
            <a:pPr marL="0" indent="0" algn="just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function </a:t>
            </a:r>
            <a:r>
              <a:rPr lang="en-US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checks for the existence of the desired </a:t>
            </a:r>
            <a:r>
              <a:rPr lang="en-US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bid</a:t>
            </a:r>
            <a:r>
              <a:rPr lang="en-US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</a:t>
            </a:r>
            <a:r>
              <a:rPr lang="en-US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Also, we check the status of the same book.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90E936D-731C-4207-9630-C2EFB19A1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581" y="1825625"/>
            <a:ext cx="4845219" cy="43513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BCF11-F2B3-4138-A060-0D623098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E78F-C5D4-42E5-A2D5-2A68BB80989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34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The library management system allows the user to store the book details and its status in a well ordered manner.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The implementation of the system will reduce data entry time and provide readily calculated reports.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E88FF-DCEC-4B61-94B7-A7FCCF354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E78F-C5D4-42E5-A2D5-2A68BB809893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lnSpc>
                <a:spcPct val="200000"/>
              </a:lnSpc>
              <a:buNone/>
            </a:pPr>
            <a:endParaRPr lang="en-IN" dirty="0"/>
          </a:p>
          <a:p>
            <a:pPr algn="ctr">
              <a:lnSpc>
                <a:spcPct val="20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88CAC-1759-49BF-AE52-7BF89F4DE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E78F-C5D4-42E5-A2D5-2A68BB809893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8593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library management system is an application for automating the library management in college/university.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would provide basic set of features to add/update books &amp; members and assist the librarian’s work.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319EF-8C5C-436A-A4FB-036CFE457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E78F-C5D4-42E5-A2D5-2A68BB809893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Library management system is a software that is used to maintain the record of the books available in library.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well organized software and a solution for traditional library.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keep track of books issued, returned and added to library.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4A372-79AE-4A8B-BAAD-02B41052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E78F-C5D4-42E5-A2D5-2A68BB809893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006" y="323936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a user friendly environment where user can be serviced better.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make functioning of library faster.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a system where the library staff can catch defaulters and not let them escape.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92B21-5C62-4F86-A28F-CD6B3FD08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E78F-C5D4-42E5-A2D5-2A68BB809893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486" y="332174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 and Drawbacks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 of Traditional Library System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Vulnerability to human error.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efficient compared to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digitalized libraries.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Putting limits on the future.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9F3C2-F3AF-4C9F-9A10-E91D2A855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E78F-C5D4-42E5-A2D5-2A68BB809893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Digitalized Library System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from errors.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 maintenance.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Restricted access and safe architecture.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reporting and monitoring.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Flawless issuance and returning of books.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9B807-70DD-4C28-B6A8-6B66D67BC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E78F-C5D4-42E5-A2D5-2A68BB809893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Prerequisites: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utility to design GUI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pillow – python image library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pymysql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interface for connecting to a MySQL database server from   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5BD63-AEDB-4BB5-9667-7DA74C9CC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E78F-C5D4-42E5-A2D5-2A68BB809893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765DA-766D-493D-B8AD-B0811FDFC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Diagram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8AAFDD-DBBF-40ED-BD1C-52111CD9B2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84" y="1325563"/>
            <a:ext cx="11597951" cy="5532437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839DAB-11BF-49E8-A7C8-4CC14E1CE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E78F-C5D4-42E5-A2D5-2A68BB8098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26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able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1667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tables in the database with the required fields</a:t>
            </a: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B4BE3-71A0-4B1A-B36E-798CDA543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E78F-C5D4-42E5-A2D5-2A68BB809893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109226-6BD2-4CBA-905B-A1EB81171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358" y="4504877"/>
            <a:ext cx="9383434" cy="17433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FD699BA-29E3-4846-B42C-8681EC5D8D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136" y="2868316"/>
            <a:ext cx="5334390" cy="15813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0EE2294-55C8-4DDD-B8C6-268FA35169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526" y="2868316"/>
            <a:ext cx="5057386" cy="123842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546</Words>
  <Application>Microsoft Office PowerPoint</Application>
  <PresentationFormat>Widescreen</PresentationFormat>
  <Paragraphs>116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Wingdings</vt:lpstr>
      <vt:lpstr>Office Theme</vt:lpstr>
      <vt:lpstr>Library Management System</vt:lpstr>
      <vt:lpstr>Abstract</vt:lpstr>
      <vt:lpstr>Introduction</vt:lpstr>
      <vt:lpstr>Objective</vt:lpstr>
      <vt:lpstr>Existing System and Drawbacks </vt:lpstr>
      <vt:lpstr>Proposed System</vt:lpstr>
      <vt:lpstr>Project Prerequisites:</vt:lpstr>
      <vt:lpstr>Flow Diagram</vt:lpstr>
      <vt:lpstr>Table Design</vt:lpstr>
      <vt:lpstr>Implementation</vt:lpstr>
      <vt:lpstr>Screen Design</vt:lpstr>
      <vt:lpstr>Implementation &amp; Screen Design</vt:lpstr>
      <vt:lpstr>Implementation &amp; Screen Design (cont..)</vt:lpstr>
      <vt:lpstr>Implementation &amp; Screen Design (cont..)</vt:lpstr>
      <vt:lpstr>Implementation &amp; Screen Design (cont..)</vt:lpstr>
      <vt:lpstr>Implementation &amp; Screen Design (cont..)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</dc:title>
  <dc:creator>RSCH</dc:creator>
  <cp:lastModifiedBy>chellacharansanjay copper</cp:lastModifiedBy>
  <cp:revision>71</cp:revision>
  <dcterms:created xsi:type="dcterms:W3CDTF">2021-03-09T15:05:00Z</dcterms:created>
  <dcterms:modified xsi:type="dcterms:W3CDTF">2021-05-25T10:02:46Z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1033-11.2.0.10078</vt:lpwstr>
  </property>
</Properties>
</file>