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234045" y="2828924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/>
              <a:t>C</a:t>
            </a:r>
            <a:r>
              <a:rPr b="1" dirty="0" sz="2400" lang="en-US"/>
              <a:t>hella</a:t>
            </a:r>
            <a:r>
              <a:rPr b="1" dirty="0" sz="2400" lang="en-US"/>
              <a:t> </a:t>
            </a:r>
            <a:r>
              <a:rPr b="1" dirty="0" sz="2400" lang="en-US"/>
              <a:t>Bharathi</a:t>
            </a:r>
            <a:r>
              <a:rPr b="1" dirty="0" sz="2400" lang="en-US"/>
              <a:t>.</a:t>
            </a:r>
            <a:r>
              <a:rPr b="1" dirty="0" sz="2400" lang="en-US"/>
              <a:t> </a:t>
            </a:r>
            <a:r>
              <a:rPr b="1" dirty="0" sz="2400" lang="en-US"/>
              <a:t>M</a:t>
            </a:r>
            <a:endParaRPr altLang="en-US" b="1" sz="2000" lang="zh-CN"/>
          </a:p>
          <a:p>
            <a:r>
              <a:rPr b="1" dirty="0" sz="2400" lang="en-US"/>
              <a:t>REGISTER NO AND </a:t>
            </a:r>
            <a:r>
              <a:rPr b="1" dirty="0" sz="2400" lang="en-US"/>
              <a:t>N</a:t>
            </a:r>
            <a:r>
              <a:rPr b="1" dirty="0" sz="2400" lang="en-US"/>
              <a:t>MID: 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9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U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0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 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D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 EC599BE07519C1CADE64CD27AEC54748</a:t>
            </a:r>
            <a:endParaRPr b="1" dirty="0" sz="20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b="1" dirty="0" sz="2400" lang="en-US"/>
              <a:t> </a:t>
            </a:r>
            <a:r>
              <a:rPr b="1" dirty="0" sz="2400" lang="en-US"/>
              <a:t>B</a:t>
            </a:r>
            <a:r>
              <a:rPr b="1" dirty="0" sz="2400" lang="en-US"/>
              <a:t>.</a:t>
            </a:r>
            <a:r>
              <a:rPr b="1" dirty="0" sz="2400" lang="en-US"/>
              <a:t>s</a:t>
            </a:r>
            <a:r>
              <a:rPr b="1" dirty="0" sz="2400" lang="en-US"/>
              <a:t>c</a:t>
            </a:r>
            <a:r>
              <a:rPr b="1" dirty="0" sz="2400" lang="en-US"/>
              <a:t>,</a:t>
            </a:r>
            <a:r>
              <a:rPr b="1" dirty="0" sz="2400" lang="en-US"/>
              <a:t>C</a:t>
            </a:r>
            <a:r>
              <a:rPr b="1" dirty="0" sz="2400" lang="en-US"/>
              <a:t>o</a:t>
            </a:r>
            <a:r>
              <a:rPr b="1" dirty="0" sz="2400" lang="en-US"/>
              <a:t>m</a:t>
            </a:r>
            <a:r>
              <a:rPr b="1" dirty="0" sz="2400" lang="en-US"/>
              <a:t>puter</a:t>
            </a:r>
            <a:r>
              <a:rPr b="1" dirty="0" sz="2400" lang="en-US"/>
              <a:t> </a:t>
            </a:r>
            <a:r>
              <a:rPr b="1" dirty="0" sz="2400" lang="en-US"/>
              <a:t>S</a:t>
            </a:r>
            <a:r>
              <a:rPr b="1" dirty="0" sz="2400" lang="en-US"/>
              <a:t>c</a:t>
            </a:r>
            <a:r>
              <a:rPr b="1" dirty="0" sz="2400" lang="en-US"/>
              <a:t>ience</a:t>
            </a:r>
            <a:r>
              <a:rPr b="1" dirty="0" sz="2400" lang="en-US"/>
              <a:t>.</a:t>
            </a:r>
            <a:r>
              <a:rPr b="1" dirty="0" sz="2400" lang="en-US"/>
              <a:t> </a:t>
            </a:r>
            <a:endParaRPr altLang="en-US" b="1" sz="2000" lang="zh-CN"/>
          </a:p>
          <a:p>
            <a:r>
              <a:rPr b="1" dirty="0" sz="2400" lang="en-US"/>
              <a:t>COLLEGE: COLLEGE/ UNIVERSITY</a:t>
            </a:r>
            <a:r>
              <a:rPr b="1" dirty="0" sz="2400" lang="en-US"/>
              <a:t>: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r>
              <a:rPr b="1" dirty="0" sz="2400" lang="en-US"/>
              <a:t>a</a:t>
            </a:r>
            <a:r>
              <a:rPr b="1" dirty="0" sz="2400" lang="en-US"/>
              <a:t>nmuga</a:t>
            </a:r>
            <a:r>
              <a:rPr b="1" dirty="0" sz="2400" lang="en-US"/>
              <a:t> </a:t>
            </a:r>
            <a:r>
              <a:rPr b="1" dirty="0" sz="2400" lang="en-US"/>
              <a:t> </a:t>
            </a:r>
            <a:r>
              <a:rPr b="1" dirty="0" sz="2400" lang="en-US"/>
              <a:t>i</a:t>
            </a:r>
            <a:r>
              <a:rPr b="1" dirty="0" sz="2400" lang="en-US"/>
              <a:t>n</a:t>
            </a:r>
            <a:r>
              <a:rPr b="1" dirty="0" sz="2400" lang="en-US"/>
              <a:t>dustries</a:t>
            </a:r>
            <a:r>
              <a:rPr b="1" dirty="0" sz="2400" lang="en-US"/>
              <a:t> </a:t>
            </a:r>
            <a:r>
              <a:rPr b="1" dirty="0" sz="2400" lang="en-US"/>
              <a:t>arts</a:t>
            </a:r>
            <a:r>
              <a:rPr b="1" dirty="0" sz="2400" lang="en-US"/>
              <a:t> </a:t>
            </a:r>
            <a:r>
              <a:rPr b="1" dirty="0" sz="2400" lang="en-US"/>
              <a:t>and</a:t>
            </a:r>
            <a:r>
              <a:rPr b="1" dirty="0" sz="2400" lang="en-US"/>
              <a:t> </a:t>
            </a:r>
            <a:r>
              <a:rPr b="1" dirty="0" sz="2400" lang="en-US"/>
              <a:t>science</a:t>
            </a:r>
            <a:r>
              <a:rPr b="1" dirty="0" sz="2400" lang="en-US"/>
              <a:t> </a:t>
            </a:r>
            <a:r>
              <a:rPr b="1" dirty="0" sz="2400" lang="en-US"/>
              <a:t>college</a:t>
            </a:r>
            <a:r>
              <a:rPr b="1" dirty="0" sz="2400" lang="en-US"/>
              <a:t> </a:t>
            </a:r>
            <a:r>
              <a:rPr b="1" dirty="0" sz="2400" lang="en-US"/>
              <a:t>/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iruvallur</a:t>
            </a:r>
            <a:r>
              <a:rPr b="1" dirty="0" sz="2400" lang="en-US"/>
              <a:t>.</a:t>
            </a:r>
            <a:r>
              <a:rPr b="1" dirty="0" sz="2400" lang="en-US"/>
              <a:t> </a:t>
            </a:r>
            <a:endParaRPr b="1" dirty="0" sz="2000" lang="en-US"/>
          </a:p>
          <a:p>
            <a:r>
              <a:rPr b="1" dirty="0" sz="2400" lang="en-US"/>
              <a:t>           </a:t>
            </a:r>
            <a:endParaRPr b="1" dirty="0" sz="2400" lang="en-IN"/>
          </a:p>
        </p:txBody>
      </p:sp>
      <p:sp>
        <p:nvSpPr>
          <p:cNvPr id="1048628" name=""/>
          <p:cNvSpPr txBox="1"/>
          <p:nvPr/>
        </p:nvSpPr>
        <p:spPr>
          <a:xfrm flipH="1">
            <a:off x="2234045" y="3251200"/>
            <a:ext cx="1575955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2743200" y="1857375"/>
            <a:ext cx="7311869" cy="38760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
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w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m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roject</a:t>
            </a:r>
            <a:r>
              <a:rPr b="1" sz="4400" lang="en-US">
                <a:solidFill>
                  <a:srgbClr val="000000"/>
                </a:solidFill>
              </a:rPr>
              <a:t>.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nshot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m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rate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ject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'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ity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743074" y="1681479"/>
            <a:ext cx="6559651" cy="3495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m</a:t>
            </a:r>
            <a:r>
              <a:rPr b="1" sz="4000" lang="en-US">
                <a:solidFill>
                  <a:srgbClr val="000000"/>
                </a:solidFill>
              </a:rPr>
              <a:t>m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z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roject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'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vement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m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efects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w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w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m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shed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6" name="object 17"/>
          <p:cNvSpPr txBox="1">
            <a:spLocks noGrp="1"/>
          </p:cNvSpPr>
          <p:nvPr>
            <p:ph type="title"/>
          </p:nvPr>
        </p:nvSpPr>
        <p:spPr>
          <a:xfrm>
            <a:off x="223837" y="1537970"/>
            <a:ext cx="612642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3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8" name=""/>
          <p:cNvSpPr txBox="1"/>
          <p:nvPr/>
        </p:nvSpPr>
        <p:spPr>
          <a:xfrm>
            <a:off x="3149624" y="3251200"/>
            <a:ext cx="7137495" cy="1691639"/>
          </a:xfrm>
          <a:prstGeom prst="rect"/>
        </p:spPr>
        <p:txBody>
          <a:bodyPr rtlCol="0" wrap="square">
            <a:spAutoFit/>
          </a:bodyPr>
          <a:p>
            <a:r>
              <a:rPr b="1" sz="5400" lang="en-US">
                <a:solidFill>
                  <a:srgbClr val="000000"/>
                </a:solidFill>
              </a:rPr>
              <a:t>Interactive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p</a:t>
            </a:r>
            <a:r>
              <a:rPr b="1" sz="5400" lang="en-US">
                <a:solidFill>
                  <a:srgbClr val="000000"/>
                </a:solidFill>
              </a:rPr>
              <a:t>ortfolio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website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development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747836" y="1924556"/>
            <a:ext cx="6646213" cy="33934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the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problem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or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need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for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the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j</a:t>
            </a:r>
            <a:r>
              <a:rPr b="1" sz="4400" lang="en-US">
                <a:solidFill>
                  <a:srgbClr val="000000"/>
                </a:solidFill>
              </a:rPr>
              <a:t>ect</a:t>
            </a:r>
            <a:r>
              <a:rPr b="1" sz="4400" lang="en-US">
                <a:solidFill>
                  <a:srgbClr val="000000"/>
                </a:solidFill>
              </a:rPr>
              <a:t>.</a:t>
            </a:r>
            <a:endParaRPr b="1" sz="4800" lang="en-IN">
              <a:solidFill>
                <a:srgbClr val="000000"/>
              </a:solidFill>
            </a:endParaRPr>
          </a:p>
          <a:p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g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g</a:t>
            </a:r>
            <a:r>
              <a:rPr b="1" sz="4400" lang="en-US">
                <a:solidFill>
                  <a:srgbClr val="000000"/>
                </a:solidFill>
              </a:rPr>
              <a:t>hts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g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m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v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ion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b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oject</a:t>
            </a:r>
            <a:r>
              <a:rPr b="1" sz="4400" lang="en-US">
                <a:solidFill>
                  <a:srgbClr val="000000"/>
                </a:solidFill>
              </a:rPr>
              <a:t>.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1494301" y="2019300"/>
            <a:ext cx="6701614" cy="32664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
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v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des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b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m</a:t>
            </a:r>
            <a:r>
              <a:rPr b="1" sz="4400" lang="en-US">
                <a:solidFill>
                  <a:srgbClr val="000000"/>
                </a:solidFill>
              </a:rPr>
              <a:t>m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ry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roject</a:t>
            </a:r>
            <a:r>
              <a:rPr b="1" sz="4400" lang="en-US">
                <a:solidFill>
                  <a:srgbClr val="000000"/>
                </a:solidFill>
              </a:rPr>
              <a:t>.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b</a:t>
            </a:r>
            <a:r>
              <a:rPr b="1" sz="4400" lang="en-US">
                <a:solidFill>
                  <a:srgbClr val="000000"/>
                </a:solidFill>
              </a:rPr>
              <a:t>j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ctives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oject</a:t>
            </a:r>
            <a:r>
              <a:rPr b="1" sz="4400" lang="en-US">
                <a:solidFill>
                  <a:srgbClr val="000000"/>
                </a:solidFill>
              </a:rPr>
              <a:t>.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3" name=""/>
          <p:cNvSpPr txBox="1"/>
          <p:nvPr/>
        </p:nvSpPr>
        <p:spPr>
          <a:xfrm>
            <a:off x="1814511" y="1840229"/>
            <a:ext cx="6391476" cy="35585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
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f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g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ience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f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oject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ibe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w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roject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f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9" name=""/>
          <p:cNvSpPr txBox="1"/>
          <p:nvPr/>
        </p:nvSpPr>
        <p:spPr>
          <a:xfrm>
            <a:off x="2913348" y="2061528"/>
            <a:ext cx="6621177" cy="35585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
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,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g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ages</a:t>
            </a:r>
            <a:r>
              <a:rPr b="1" sz="4000" lang="en-US">
                <a:solidFill>
                  <a:srgbClr val="000000"/>
                </a:solidFill>
              </a:rPr>
              <a:t>,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f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m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work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roject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x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ain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ce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of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ogies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"/>
          <p:cNvSpPr txBox="1"/>
          <p:nvPr/>
        </p:nvSpPr>
        <p:spPr>
          <a:xfrm>
            <a:off x="1704974" y="1422241"/>
            <a:ext cx="6392901" cy="4091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ribes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v</a:t>
            </a:r>
            <a:r>
              <a:rPr b="1" sz="4000" lang="en-US">
                <a:solidFill>
                  <a:srgbClr val="000000"/>
                </a:solidFill>
              </a:rPr>
              <a:t>isual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ign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y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f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f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l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ss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h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x</a:t>
            </a:r>
            <a:r>
              <a:rPr b="1" sz="4000" lang="en-US">
                <a:solidFill>
                  <a:srgbClr val="000000"/>
                </a:solidFill>
              </a:rPr>
              <a:t>p</a:t>
            </a:r>
            <a:r>
              <a:rPr b="1" sz="4000" lang="en-US">
                <a:solidFill>
                  <a:srgbClr val="000000"/>
                </a:solidFill>
              </a:rPr>
              <a:t>erience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(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X</a:t>
            </a:r>
            <a:r>
              <a:rPr b="1" sz="4000" lang="en-US">
                <a:solidFill>
                  <a:srgbClr val="000000"/>
                </a:solidFill>
              </a:rPr>
              <a:t>)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t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face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(</a:t>
            </a:r>
            <a:r>
              <a:rPr b="1" sz="4000" lang="en-US">
                <a:solidFill>
                  <a:srgbClr val="000000"/>
                </a:solidFill>
              </a:rPr>
              <a:t>U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)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o</a:t>
            </a:r>
            <a:r>
              <a:rPr b="1" sz="4000" lang="en-US">
                <a:solidFill>
                  <a:srgbClr val="000000"/>
                </a:solidFill>
              </a:rPr>
              <a:t>n</a:t>
            </a:r>
            <a:r>
              <a:rPr b="1" sz="4000" lang="en-US">
                <a:solidFill>
                  <a:srgbClr val="000000"/>
                </a:solidFill>
              </a:rPr>
              <a:t>s</a:t>
            </a:r>
            <a:r>
              <a:rPr b="1" sz="4000" lang="en-US">
                <a:solidFill>
                  <a:srgbClr val="000000"/>
                </a:solidFill>
              </a:rPr>
              <a:t>i</a:t>
            </a:r>
            <a:r>
              <a:rPr b="1" sz="4000" lang="en-US">
                <a:solidFill>
                  <a:srgbClr val="000000"/>
                </a:solidFill>
              </a:rPr>
              <a:t>d</a:t>
            </a:r>
            <a:r>
              <a:rPr b="1" sz="4000" lang="en-US">
                <a:solidFill>
                  <a:srgbClr val="000000"/>
                </a:solidFill>
              </a:rPr>
              <a:t>e</a:t>
            </a:r>
            <a:r>
              <a:rPr b="1" sz="4000" lang="en-US">
                <a:solidFill>
                  <a:srgbClr val="000000"/>
                </a:solidFill>
              </a:rPr>
              <a:t>r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r>
              <a:rPr b="1" sz="4000" lang="en-US">
                <a:solidFill>
                  <a:srgbClr val="000000"/>
                </a:solidFill>
              </a:rPr>
              <a:t>tion</a:t>
            </a:r>
            <a:r>
              <a:rPr b="1" sz="4000" lang="en-US">
                <a:solidFill>
                  <a:srgbClr val="000000"/>
                </a:solidFill>
              </a:rPr>
              <a:t>.</a:t>
            </a:r>
            <a:r>
              <a:rPr b="1" sz="40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0" name=""/>
          <p:cNvSpPr txBox="1"/>
          <p:nvPr/>
        </p:nvSpPr>
        <p:spPr>
          <a:xfrm>
            <a:off x="1613221" y="1654719"/>
            <a:ext cx="7607786" cy="38760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
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nes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k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y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p</a:t>
            </a:r>
            <a:r>
              <a:rPr b="1" sz="4400" lang="en-US">
                <a:solidFill>
                  <a:srgbClr val="000000"/>
                </a:solidFill>
              </a:rPr>
              <a:t>ortfolio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w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b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.</a:t>
            </a:r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ibes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w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o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2025-09-07T10:06:41Z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6df849a67ffb4b47a7c8b5ad0a6162a5</vt:lpwstr>
  </property>
</Properties>
</file>