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6" d="100"/>
          <a:sy n="66" d="100"/>
        </p:scale>
        <p:origin x="16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E06D5D-009F-50F2-605B-00A3C52B1F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24060F3E-40E8-72A9-E426-E7508F9E47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4B550654-7DA1-CF42-FFFA-9FE2E0C58AE7}"/>
              </a:ext>
            </a:extLst>
          </p:cNvPr>
          <p:cNvSpPr>
            <a:spLocks noGrp="1"/>
          </p:cNvSpPr>
          <p:nvPr>
            <p:ph type="dt" sz="half" idx="10"/>
          </p:nvPr>
        </p:nvSpPr>
        <p:spPr/>
        <p:txBody>
          <a:bodyPr/>
          <a:lstStyle/>
          <a:p>
            <a:fld id="{69A2B89F-594B-46ED-921E-AEA1785339CA}" type="datetimeFigureOut">
              <a:rPr lang="en-US" smtClean="0"/>
              <a:t>8/6/2024</a:t>
            </a:fld>
            <a:endParaRPr lang="en-US"/>
          </a:p>
        </p:txBody>
      </p:sp>
      <p:sp>
        <p:nvSpPr>
          <p:cNvPr id="5" name="Footer Placeholder 4">
            <a:extLst>
              <a:ext uri="{FF2B5EF4-FFF2-40B4-BE49-F238E27FC236}">
                <a16:creationId xmlns:a16="http://schemas.microsoft.com/office/drawing/2014/main" xmlns="" id="{6E55DBBF-619E-1118-3422-463CC7DF66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4A2901D-E5EC-BBFB-2192-A165BD863AE4}"/>
              </a:ext>
            </a:extLst>
          </p:cNvPr>
          <p:cNvSpPr>
            <a:spLocks noGrp="1"/>
          </p:cNvSpPr>
          <p:nvPr>
            <p:ph type="sldNum" sz="quarter" idx="12"/>
          </p:nvPr>
        </p:nvSpPr>
        <p:spPr/>
        <p:txBody>
          <a:bodyPr/>
          <a:lstStyle/>
          <a:p>
            <a:fld id="{B9871D32-6B9C-4E8D-8966-F0E5129A919A}" type="slidenum">
              <a:rPr lang="en-US" smtClean="0"/>
              <a:t>‹#›</a:t>
            </a:fld>
            <a:endParaRPr lang="en-US"/>
          </a:p>
        </p:txBody>
      </p:sp>
    </p:spTree>
    <p:extLst>
      <p:ext uri="{BB962C8B-B14F-4D97-AF65-F5344CB8AC3E}">
        <p14:creationId xmlns:p14="http://schemas.microsoft.com/office/powerpoint/2010/main" val="853117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B3D813-6AAB-1D3E-A6E0-A5F75F39FB1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CF3DA777-954F-E2CA-82E4-4F35C4AED9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9B1D41C-701F-3869-3FFD-FDD66245808B}"/>
              </a:ext>
            </a:extLst>
          </p:cNvPr>
          <p:cNvSpPr>
            <a:spLocks noGrp="1"/>
          </p:cNvSpPr>
          <p:nvPr>
            <p:ph type="dt" sz="half" idx="10"/>
          </p:nvPr>
        </p:nvSpPr>
        <p:spPr/>
        <p:txBody>
          <a:bodyPr/>
          <a:lstStyle/>
          <a:p>
            <a:fld id="{69A2B89F-594B-46ED-921E-AEA1785339CA}" type="datetimeFigureOut">
              <a:rPr lang="en-US" smtClean="0"/>
              <a:t>8/6/2024</a:t>
            </a:fld>
            <a:endParaRPr lang="en-US"/>
          </a:p>
        </p:txBody>
      </p:sp>
      <p:sp>
        <p:nvSpPr>
          <p:cNvPr id="5" name="Footer Placeholder 4">
            <a:extLst>
              <a:ext uri="{FF2B5EF4-FFF2-40B4-BE49-F238E27FC236}">
                <a16:creationId xmlns:a16="http://schemas.microsoft.com/office/drawing/2014/main" xmlns="" id="{BB4D378F-E5F0-B9D2-9EAF-B3B3CD3ED2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EA34685-EBAF-4A67-E5DD-278B00F4C175}"/>
              </a:ext>
            </a:extLst>
          </p:cNvPr>
          <p:cNvSpPr>
            <a:spLocks noGrp="1"/>
          </p:cNvSpPr>
          <p:nvPr>
            <p:ph type="sldNum" sz="quarter" idx="12"/>
          </p:nvPr>
        </p:nvSpPr>
        <p:spPr/>
        <p:txBody>
          <a:bodyPr/>
          <a:lstStyle/>
          <a:p>
            <a:fld id="{B9871D32-6B9C-4E8D-8966-F0E5129A919A}" type="slidenum">
              <a:rPr lang="en-US" smtClean="0"/>
              <a:t>‹#›</a:t>
            </a:fld>
            <a:endParaRPr lang="en-US"/>
          </a:p>
        </p:txBody>
      </p:sp>
    </p:spTree>
    <p:extLst>
      <p:ext uri="{BB962C8B-B14F-4D97-AF65-F5344CB8AC3E}">
        <p14:creationId xmlns:p14="http://schemas.microsoft.com/office/powerpoint/2010/main" val="1162479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3A60997C-89D1-316C-515C-848D8387C22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EDE53CFB-4D33-8EA8-968B-E751561285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9915B94-0E6E-CF4B-2FA8-E9D69BD296CC}"/>
              </a:ext>
            </a:extLst>
          </p:cNvPr>
          <p:cNvSpPr>
            <a:spLocks noGrp="1"/>
          </p:cNvSpPr>
          <p:nvPr>
            <p:ph type="dt" sz="half" idx="10"/>
          </p:nvPr>
        </p:nvSpPr>
        <p:spPr/>
        <p:txBody>
          <a:bodyPr/>
          <a:lstStyle/>
          <a:p>
            <a:fld id="{69A2B89F-594B-46ED-921E-AEA1785339CA}" type="datetimeFigureOut">
              <a:rPr lang="en-US" smtClean="0"/>
              <a:t>8/6/2024</a:t>
            </a:fld>
            <a:endParaRPr lang="en-US"/>
          </a:p>
        </p:txBody>
      </p:sp>
      <p:sp>
        <p:nvSpPr>
          <p:cNvPr id="5" name="Footer Placeholder 4">
            <a:extLst>
              <a:ext uri="{FF2B5EF4-FFF2-40B4-BE49-F238E27FC236}">
                <a16:creationId xmlns:a16="http://schemas.microsoft.com/office/drawing/2014/main" xmlns="" id="{A659DA7F-0C41-102E-1F46-28B128A6A2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5821ED3-4CD9-B734-4E7E-B7CBD4147CD1}"/>
              </a:ext>
            </a:extLst>
          </p:cNvPr>
          <p:cNvSpPr>
            <a:spLocks noGrp="1"/>
          </p:cNvSpPr>
          <p:nvPr>
            <p:ph type="sldNum" sz="quarter" idx="12"/>
          </p:nvPr>
        </p:nvSpPr>
        <p:spPr/>
        <p:txBody>
          <a:bodyPr/>
          <a:lstStyle/>
          <a:p>
            <a:fld id="{B9871D32-6B9C-4E8D-8966-F0E5129A919A}" type="slidenum">
              <a:rPr lang="en-US" smtClean="0"/>
              <a:t>‹#›</a:t>
            </a:fld>
            <a:endParaRPr lang="en-US"/>
          </a:p>
        </p:txBody>
      </p:sp>
    </p:spTree>
    <p:extLst>
      <p:ext uri="{BB962C8B-B14F-4D97-AF65-F5344CB8AC3E}">
        <p14:creationId xmlns:p14="http://schemas.microsoft.com/office/powerpoint/2010/main" val="100865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F0ACFF-48B7-4BA6-167C-80102BDE40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DFA46F79-F529-D38C-6367-90C72A63233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68D7460-11E4-5FA2-B0A3-6ED6E1524EF0}"/>
              </a:ext>
            </a:extLst>
          </p:cNvPr>
          <p:cNvSpPr>
            <a:spLocks noGrp="1"/>
          </p:cNvSpPr>
          <p:nvPr>
            <p:ph type="dt" sz="half" idx="10"/>
          </p:nvPr>
        </p:nvSpPr>
        <p:spPr/>
        <p:txBody>
          <a:bodyPr/>
          <a:lstStyle/>
          <a:p>
            <a:fld id="{69A2B89F-594B-46ED-921E-AEA1785339CA}" type="datetimeFigureOut">
              <a:rPr lang="en-US" smtClean="0"/>
              <a:t>8/6/2024</a:t>
            </a:fld>
            <a:endParaRPr lang="en-US"/>
          </a:p>
        </p:txBody>
      </p:sp>
      <p:sp>
        <p:nvSpPr>
          <p:cNvPr id="5" name="Footer Placeholder 4">
            <a:extLst>
              <a:ext uri="{FF2B5EF4-FFF2-40B4-BE49-F238E27FC236}">
                <a16:creationId xmlns:a16="http://schemas.microsoft.com/office/drawing/2014/main" xmlns="" id="{7D92CD35-BE25-8410-9D0B-59386035EF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61EBF27-81CB-ACEB-ECB7-0F979C261DD8}"/>
              </a:ext>
            </a:extLst>
          </p:cNvPr>
          <p:cNvSpPr>
            <a:spLocks noGrp="1"/>
          </p:cNvSpPr>
          <p:nvPr>
            <p:ph type="sldNum" sz="quarter" idx="12"/>
          </p:nvPr>
        </p:nvSpPr>
        <p:spPr/>
        <p:txBody>
          <a:bodyPr/>
          <a:lstStyle/>
          <a:p>
            <a:fld id="{B9871D32-6B9C-4E8D-8966-F0E5129A919A}" type="slidenum">
              <a:rPr lang="en-US" smtClean="0"/>
              <a:t>‹#›</a:t>
            </a:fld>
            <a:endParaRPr lang="en-US"/>
          </a:p>
        </p:txBody>
      </p:sp>
    </p:spTree>
    <p:extLst>
      <p:ext uri="{BB962C8B-B14F-4D97-AF65-F5344CB8AC3E}">
        <p14:creationId xmlns:p14="http://schemas.microsoft.com/office/powerpoint/2010/main" val="3388386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666D4D-39D9-03F3-6375-41C55079D6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3010E8E8-F26F-6DA3-BB29-135A9ACFFD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A131C7C3-9BA4-2352-DC27-BAE1EC076859}"/>
              </a:ext>
            </a:extLst>
          </p:cNvPr>
          <p:cNvSpPr>
            <a:spLocks noGrp="1"/>
          </p:cNvSpPr>
          <p:nvPr>
            <p:ph type="dt" sz="half" idx="10"/>
          </p:nvPr>
        </p:nvSpPr>
        <p:spPr/>
        <p:txBody>
          <a:bodyPr/>
          <a:lstStyle/>
          <a:p>
            <a:fld id="{69A2B89F-594B-46ED-921E-AEA1785339CA}" type="datetimeFigureOut">
              <a:rPr lang="en-US" smtClean="0"/>
              <a:t>8/6/2024</a:t>
            </a:fld>
            <a:endParaRPr lang="en-US"/>
          </a:p>
        </p:txBody>
      </p:sp>
      <p:sp>
        <p:nvSpPr>
          <p:cNvPr id="5" name="Footer Placeholder 4">
            <a:extLst>
              <a:ext uri="{FF2B5EF4-FFF2-40B4-BE49-F238E27FC236}">
                <a16:creationId xmlns:a16="http://schemas.microsoft.com/office/drawing/2014/main" xmlns="" id="{53CA23C4-6E8B-29BC-DB95-3850D4CE67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4610E3B-691E-0879-3858-0E78AFCC0FAE}"/>
              </a:ext>
            </a:extLst>
          </p:cNvPr>
          <p:cNvSpPr>
            <a:spLocks noGrp="1"/>
          </p:cNvSpPr>
          <p:nvPr>
            <p:ph type="sldNum" sz="quarter" idx="12"/>
          </p:nvPr>
        </p:nvSpPr>
        <p:spPr/>
        <p:txBody>
          <a:bodyPr/>
          <a:lstStyle/>
          <a:p>
            <a:fld id="{B9871D32-6B9C-4E8D-8966-F0E5129A919A}" type="slidenum">
              <a:rPr lang="en-US" smtClean="0"/>
              <a:t>‹#›</a:t>
            </a:fld>
            <a:endParaRPr lang="en-US"/>
          </a:p>
        </p:txBody>
      </p:sp>
    </p:spTree>
    <p:extLst>
      <p:ext uri="{BB962C8B-B14F-4D97-AF65-F5344CB8AC3E}">
        <p14:creationId xmlns:p14="http://schemas.microsoft.com/office/powerpoint/2010/main" val="833406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335681-EF5E-200A-C8C8-EC196DEA83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99F9A126-232D-EEAF-853C-88B0A3E0C24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9F82D7AF-E71C-BB2C-682E-3CBB22E35B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170E3858-A54D-7839-9940-673934750ADE}"/>
              </a:ext>
            </a:extLst>
          </p:cNvPr>
          <p:cNvSpPr>
            <a:spLocks noGrp="1"/>
          </p:cNvSpPr>
          <p:nvPr>
            <p:ph type="dt" sz="half" idx="10"/>
          </p:nvPr>
        </p:nvSpPr>
        <p:spPr/>
        <p:txBody>
          <a:bodyPr/>
          <a:lstStyle/>
          <a:p>
            <a:fld id="{69A2B89F-594B-46ED-921E-AEA1785339CA}" type="datetimeFigureOut">
              <a:rPr lang="en-US" smtClean="0"/>
              <a:t>8/6/2024</a:t>
            </a:fld>
            <a:endParaRPr lang="en-US"/>
          </a:p>
        </p:txBody>
      </p:sp>
      <p:sp>
        <p:nvSpPr>
          <p:cNvPr id="6" name="Footer Placeholder 5">
            <a:extLst>
              <a:ext uri="{FF2B5EF4-FFF2-40B4-BE49-F238E27FC236}">
                <a16:creationId xmlns:a16="http://schemas.microsoft.com/office/drawing/2014/main" xmlns="" id="{4E836A16-D6AC-DD78-FCAE-881CA2D7BF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989C511D-ACC4-C44D-6A1E-9CAD47FB1C86}"/>
              </a:ext>
            </a:extLst>
          </p:cNvPr>
          <p:cNvSpPr>
            <a:spLocks noGrp="1"/>
          </p:cNvSpPr>
          <p:nvPr>
            <p:ph type="sldNum" sz="quarter" idx="12"/>
          </p:nvPr>
        </p:nvSpPr>
        <p:spPr/>
        <p:txBody>
          <a:bodyPr/>
          <a:lstStyle/>
          <a:p>
            <a:fld id="{B9871D32-6B9C-4E8D-8966-F0E5129A919A}" type="slidenum">
              <a:rPr lang="en-US" smtClean="0"/>
              <a:t>‹#›</a:t>
            </a:fld>
            <a:endParaRPr lang="en-US"/>
          </a:p>
        </p:txBody>
      </p:sp>
    </p:spTree>
    <p:extLst>
      <p:ext uri="{BB962C8B-B14F-4D97-AF65-F5344CB8AC3E}">
        <p14:creationId xmlns:p14="http://schemas.microsoft.com/office/powerpoint/2010/main" val="143467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C70EEC-A3DC-0721-F481-9A18E6B9846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C1AB73B4-53BD-345B-0DA7-A08555E162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1FBEC763-B3A4-266C-E7AE-F1E0E85456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C40736BD-6101-36B6-1095-0BD9B4C3A8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D9A141E0-20B8-F0E4-CAE7-DE3E8549ECA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1CEB8EA5-6349-9914-6C98-FA43C1956D5D}"/>
              </a:ext>
            </a:extLst>
          </p:cNvPr>
          <p:cNvSpPr>
            <a:spLocks noGrp="1"/>
          </p:cNvSpPr>
          <p:nvPr>
            <p:ph type="dt" sz="half" idx="10"/>
          </p:nvPr>
        </p:nvSpPr>
        <p:spPr/>
        <p:txBody>
          <a:bodyPr/>
          <a:lstStyle/>
          <a:p>
            <a:fld id="{69A2B89F-594B-46ED-921E-AEA1785339CA}" type="datetimeFigureOut">
              <a:rPr lang="en-US" smtClean="0"/>
              <a:t>8/6/2024</a:t>
            </a:fld>
            <a:endParaRPr lang="en-US"/>
          </a:p>
        </p:txBody>
      </p:sp>
      <p:sp>
        <p:nvSpPr>
          <p:cNvPr id="8" name="Footer Placeholder 7">
            <a:extLst>
              <a:ext uri="{FF2B5EF4-FFF2-40B4-BE49-F238E27FC236}">
                <a16:creationId xmlns:a16="http://schemas.microsoft.com/office/drawing/2014/main" xmlns="" id="{071CB957-EDA4-4098-2110-6B30A83A801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B237D5F4-9A82-C1E7-DE6E-75F1C200BCB0}"/>
              </a:ext>
            </a:extLst>
          </p:cNvPr>
          <p:cNvSpPr>
            <a:spLocks noGrp="1"/>
          </p:cNvSpPr>
          <p:nvPr>
            <p:ph type="sldNum" sz="quarter" idx="12"/>
          </p:nvPr>
        </p:nvSpPr>
        <p:spPr/>
        <p:txBody>
          <a:bodyPr/>
          <a:lstStyle/>
          <a:p>
            <a:fld id="{B9871D32-6B9C-4E8D-8966-F0E5129A919A}" type="slidenum">
              <a:rPr lang="en-US" smtClean="0"/>
              <a:t>‹#›</a:t>
            </a:fld>
            <a:endParaRPr lang="en-US"/>
          </a:p>
        </p:txBody>
      </p:sp>
    </p:spTree>
    <p:extLst>
      <p:ext uri="{BB962C8B-B14F-4D97-AF65-F5344CB8AC3E}">
        <p14:creationId xmlns:p14="http://schemas.microsoft.com/office/powerpoint/2010/main" val="895070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433AF1-F7AB-9E11-0E1D-F4F560A6C1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DB163428-4312-A58A-C009-674139339C05}"/>
              </a:ext>
            </a:extLst>
          </p:cNvPr>
          <p:cNvSpPr>
            <a:spLocks noGrp="1"/>
          </p:cNvSpPr>
          <p:nvPr>
            <p:ph type="dt" sz="half" idx="10"/>
          </p:nvPr>
        </p:nvSpPr>
        <p:spPr/>
        <p:txBody>
          <a:bodyPr/>
          <a:lstStyle/>
          <a:p>
            <a:fld id="{69A2B89F-594B-46ED-921E-AEA1785339CA}" type="datetimeFigureOut">
              <a:rPr lang="en-US" smtClean="0"/>
              <a:t>8/6/2024</a:t>
            </a:fld>
            <a:endParaRPr lang="en-US"/>
          </a:p>
        </p:txBody>
      </p:sp>
      <p:sp>
        <p:nvSpPr>
          <p:cNvPr id="4" name="Footer Placeholder 3">
            <a:extLst>
              <a:ext uri="{FF2B5EF4-FFF2-40B4-BE49-F238E27FC236}">
                <a16:creationId xmlns:a16="http://schemas.microsoft.com/office/drawing/2014/main" xmlns="" id="{FE21AB45-32E6-C233-4606-E17D4EE16D1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E29F1CED-FCAB-E347-7CD3-AFCD927ECE77}"/>
              </a:ext>
            </a:extLst>
          </p:cNvPr>
          <p:cNvSpPr>
            <a:spLocks noGrp="1"/>
          </p:cNvSpPr>
          <p:nvPr>
            <p:ph type="sldNum" sz="quarter" idx="12"/>
          </p:nvPr>
        </p:nvSpPr>
        <p:spPr/>
        <p:txBody>
          <a:bodyPr/>
          <a:lstStyle/>
          <a:p>
            <a:fld id="{B9871D32-6B9C-4E8D-8966-F0E5129A919A}" type="slidenum">
              <a:rPr lang="en-US" smtClean="0"/>
              <a:t>‹#›</a:t>
            </a:fld>
            <a:endParaRPr lang="en-US"/>
          </a:p>
        </p:txBody>
      </p:sp>
    </p:spTree>
    <p:extLst>
      <p:ext uri="{BB962C8B-B14F-4D97-AF65-F5344CB8AC3E}">
        <p14:creationId xmlns:p14="http://schemas.microsoft.com/office/powerpoint/2010/main" val="2278416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F3332CB4-4068-8B46-F17C-230369A577A4}"/>
              </a:ext>
            </a:extLst>
          </p:cNvPr>
          <p:cNvSpPr>
            <a:spLocks noGrp="1"/>
          </p:cNvSpPr>
          <p:nvPr>
            <p:ph type="dt" sz="half" idx="10"/>
          </p:nvPr>
        </p:nvSpPr>
        <p:spPr/>
        <p:txBody>
          <a:bodyPr/>
          <a:lstStyle/>
          <a:p>
            <a:fld id="{69A2B89F-594B-46ED-921E-AEA1785339CA}" type="datetimeFigureOut">
              <a:rPr lang="en-US" smtClean="0"/>
              <a:t>8/6/2024</a:t>
            </a:fld>
            <a:endParaRPr lang="en-US"/>
          </a:p>
        </p:txBody>
      </p:sp>
      <p:sp>
        <p:nvSpPr>
          <p:cNvPr id="3" name="Footer Placeholder 2">
            <a:extLst>
              <a:ext uri="{FF2B5EF4-FFF2-40B4-BE49-F238E27FC236}">
                <a16:creationId xmlns:a16="http://schemas.microsoft.com/office/drawing/2014/main" xmlns="" id="{29770FDB-BAAC-15FD-8CB2-1209B26D804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7D709D79-F39E-30C6-1E0E-2C2D497F41CB}"/>
              </a:ext>
            </a:extLst>
          </p:cNvPr>
          <p:cNvSpPr>
            <a:spLocks noGrp="1"/>
          </p:cNvSpPr>
          <p:nvPr>
            <p:ph type="sldNum" sz="quarter" idx="12"/>
          </p:nvPr>
        </p:nvSpPr>
        <p:spPr/>
        <p:txBody>
          <a:bodyPr/>
          <a:lstStyle/>
          <a:p>
            <a:fld id="{B9871D32-6B9C-4E8D-8966-F0E5129A919A}" type="slidenum">
              <a:rPr lang="en-US" smtClean="0"/>
              <a:t>‹#›</a:t>
            </a:fld>
            <a:endParaRPr lang="en-US"/>
          </a:p>
        </p:txBody>
      </p:sp>
    </p:spTree>
    <p:extLst>
      <p:ext uri="{BB962C8B-B14F-4D97-AF65-F5344CB8AC3E}">
        <p14:creationId xmlns:p14="http://schemas.microsoft.com/office/powerpoint/2010/main" val="2352638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ABC390-4917-1C5A-B489-2055D36C4E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B4902892-81E3-4CB4-89F1-B5A46E2CC1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40917DFD-08EE-5D91-2CF8-5391E11780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FC3744EC-4038-7187-0A01-714280134322}"/>
              </a:ext>
            </a:extLst>
          </p:cNvPr>
          <p:cNvSpPr>
            <a:spLocks noGrp="1"/>
          </p:cNvSpPr>
          <p:nvPr>
            <p:ph type="dt" sz="half" idx="10"/>
          </p:nvPr>
        </p:nvSpPr>
        <p:spPr/>
        <p:txBody>
          <a:bodyPr/>
          <a:lstStyle/>
          <a:p>
            <a:fld id="{69A2B89F-594B-46ED-921E-AEA1785339CA}" type="datetimeFigureOut">
              <a:rPr lang="en-US" smtClean="0"/>
              <a:t>8/6/2024</a:t>
            </a:fld>
            <a:endParaRPr lang="en-US"/>
          </a:p>
        </p:txBody>
      </p:sp>
      <p:sp>
        <p:nvSpPr>
          <p:cNvPr id="6" name="Footer Placeholder 5">
            <a:extLst>
              <a:ext uri="{FF2B5EF4-FFF2-40B4-BE49-F238E27FC236}">
                <a16:creationId xmlns:a16="http://schemas.microsoft.com/office/drawing/2014/main" xmlns="" id="{F182994E-B086-A877-3BDA-60C71151D2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D8A09767-32B7-1552-8ADC-30167E8F18FD}"/>
              </a:ext>
            </a:extLst>
          </p:cNvPr>
          <p:cNvSpPr>
            <a:spLocks noGrp="1"/>
          </p:cNvSpPr>
          <p:nvPr>
            <p:ph type="sldNum" sz="quarter" idx="12"/>
          </p:nvPr>
        </p:nvSpPr>
        <p:spPr/>
        <p:txBody>
          <a:bodyPr/>
          <a:lstStyle/>
          <a:p>
            <a:fld id="{B9871D32-6B9C-4E8D-8966-F0E5129A919A}" type="slidenum">
              <a:rPr lang="en-US" smtClean="0"/>
              <a:t>‹#›</a:t>
            </a:fld>
            <a:endParaRPr lang="en-US"/>
          </a:p>
        </p:txBody>
      </p:sp>
    </p:spTree>
    <p:extLst>
      <p:ext uri="{BB962C8B-B14F-4D97-AF65-F5344CB8AC3E}">
        <p14:creationId xmlns:p14="http://schemas.microsoft.com/office/powerpoint/2010/main" val="3870843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464313-9E2A-1576-E6F3-7D520710AD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D3A8CDF4-402B-3546-FE14-B817A34A2B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FB8B9C87-1A34-2959-226D-EE2541EBCE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A5943B6B-CAC1-147F-F951-3AF83FD4C384}"/>
              </a:ext>
            </a:extLst>
          </p:cNvPr>
          <p:cNvSpPr>
            <a:spLocks noGrp="1"/>
          </p:cNvSpPr>
          <p:nvPr>
            <p:ph type="dt" sz="half" idx="10"/>
          </p:nvPr>
        </p:nvSpPr>
        <p:spPr/>
        <p:txBody>
          <a:bodyPr/>
          <a:lstStyle/>
          <a:p>
            <a:fld id="{69A2B89F-594B-46ED-921E-AEA1785339CA}" type="datetimeFigureOut">
              <a:rPr lang="en-US" smtClean="0"/>
              <a:t>8/6/2024</a:t>
            </a:fld>
            <a:endParaRPr lang="en-US"/>
          </a:p>
        </p:txBody>
      </p:sp>
      <p:sp>
        <p:nvSpPr>
          <p:cNvPr id="6" name="Footer Placeholder 5">
            <a:extLst>
              <a:ext uri="{FF2B5EF4-FFF2-40B4-BE49-F238E27FC236}">
                <a16:creationId xmlns:a16="http://schemas.microsoft.com/office/drawing/2014/main" xmlns="" id="{5C617E52-CCFC-B7C6-B7BA-94669A2A65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7057560A-53BD-FD72-C482-038DAE1F1BB8}"/>
              </a:ext>
            </a:extLst>
          </p:cNvPr>
          <p:cNvSpPr>
            <a:spLocks noGrp="1"/>
          </p:cNvSpPr>
          <p:nvPr>
            <p:ph type="sldNum" sz="quarter" idx="12"/>
          </p:nvPr>
        </p:nvSpPr>
        <p:spPr/>
        <p:txBody>
          <a:bodyPr/>
          <a:lstStyle/>
          <a:p>
            <a:fld id="{B9871D32-6B9C-4E8D-8966-F0E5129A919A}" type="slidenum">
              <a:rPr lang="en-US" smtClean="0"/>
              <a:t>‹#›</a:t>
            </a:fld>
            <a:endParaRPr lang="en-US"/>
          </a:p>
        </p:txBody>
      </p:sp>
    </p:spTree>
    <p:extLst>
      <p:ext uri="{BB962C8B-B14F-4D97-AF65-F5344CB8AC3E}">
        <p14:creationId xmlns:p14="http://schemas.microsoft.com/office/powerpoint/2010/main" val="591082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4A20C1C6-CD19-3EEB-6E0B-7924C98865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43975A2F-152B-FEDD-F19D-4684CE974B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899384D-C378-8EDE-B5D5-F2C071E871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A2B89F-594B-46ED-921E-AEA1785339CA}" type="datetimeFigureOut">
              <a:rPr lang="en-US" smtClean="0"/>
              <a:t>8/6/2024</a:t>
            </a:fld>
            <a:endParaRPr lang="en-US"/>
          </a:p>
        </p:txBody>
      </p:sp>
      <p:sp>
        <p:nvSpPr>
          <p:cNvPr id="5" name="Footer Placeholder 4">
            <a:extLst>
              <a:ext uri="{FF2B5EF4-FFF2-40B4-BE49-F238E27FC236}">
                <a16:creationId xmlns:a16="http://schemas.microsoft.com/office/drawing/2014/main" xmlns="" id="{E6AD1FD3-FF78-6F2C-4683-0306C195C0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B783F93E-0A20-6C7A-93EC-985459E124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871D32-6B9C-4E8D-8966-F0E5129A919A}" type="slidenum">
              <a:rPr lang="en-US" smtClean="0"/>
              <a:t>‹#›</a:t>
            </a:fld>
            <a:endParaRPr lang="en-US"/>
          </a:p>
        </p:txBody>
      </p:sp>
    </p:spTree>
    <p:extLst>
      <p:ext uri="{BB962C8B-B14F-4D97-AF65-F5344CB8AC3E}">
        <p14:creationId xmlns:p14="http://schemas.microsoft.com/office/powerpoint/2010/main" val="5588687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1D7D13-3473-B588-4FFB-8AD1A40D0691}"/>
              </a:ext>
            </a:extLst>
          </p:cNvPr>
          <p:cNvSpPr>
            <a:spLocks noGrp="1"/>
          </p:cNvSpPr>
          <p:nvPr>
            <p:ph type="ctrTitle"/>
          </p:nvPr>
        </p:nvSpPr>
        <p:spPr/>
        <p:txBody>
          <a:bodyPr>
            <a:normAutofit fontScale="90000"/>
          </a:bodyPr>
          <a:lstStyle/>
          <a:p>
            <a:r>
              <a:rPr lang="en-US" dirty="0"/>
              <a:t>IoT Based Street Light Fault Detection and Location Tracking System </a:t>
            </a:r>
          </a:p>
        </p:txBody>
      </p:sp>
    </p:spTree>
    <p:extLst>
      <p:ext uri="{BB962C8B-B14F-4D97-AF65-F5344CB8AC3E}">
        <p14:creationId xmlns:p14="http://schemas.microsoft.com/office/powerpoint/2010/main" val="2236460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9CBA7B-15CF-508A-EFF0-3AE8C2A68279}"/>
              </a:ext>
            </a:extLst>
          </p:cNvPr>
          <p:cNvSpPr>
            <a:spLocks noGrp="1"/>
          </p:cNvSpPr>
          <p:nvPr>
            <p:ph type="title"/>
          </p:nvPr>
        </p:nvSpPr>
        <p:spPr/>
        <p:txBody>
          <a:bodyPr/>
          <a:lstStyle/>
          <a:p>
            <a:r>
              <a:rPr lang="en-US" dirty="0"/>
              <a:t>Abstract </a:t>
            </a:r>
          </a:p>
        </p:txBody>
      </p:sp>
      <p:sp>
        <p:nvSpPr>
          <p:cNvPr id="3" name="Content Placeholder 2">
            <a:extLst>
              <a:ext uri="{FF2B5EF4-FFF2-40B4-BE49-F238E27FC236}">
                <a16:creationId xmlns:a16="http://schemas.microsoft.com/office/drawing/2014/main" xmlns="" id="{F48B854B-E542-0C80-3E3E-929DB60813B7}"/>
              </a:ext>
            </a:extLst>
          </p:cNvPr>
          <p:cNvSpPr>
            <a:spLocks noGrp="1"/>
          </p:cNvSpPr>
          <p:nvPr>
            <p:ph idx="1"/>
          </p:nvPr>
        </p:nvSpPr>
        <p:spPr/>
        <p:txBody>
          <a:bodyPr>
            <a:normAutofit fontScale="85000" lnSpcReduction="20000"/>
          </a:bodyPr>
          <a:lstStyle/>
          <a:p>
            <a:r>
              <a:rPr lang="en-US" dirty="0"/>
              <a:t>The system continuously monitors street light for faults such as lamp failures and electrical issues, providing real time data and precise location tracking through GPS. </a:t>
            </a:r>
          </a:p>
          <a:p>
            <a:r>
              <a:rPr lang="en-US" dirty="0"/>
              <a:t>Additionally, it features an automatic control mechanism that turns light on at dusk and off at down, ensuring energy efficiency. When a fault is detected, the system logs to issue and alerts maintenance team with the exact location for quick repairs through IOT Platform.</a:t>
            </a:r>
          </a:p>
          <a:p>
            <a:r>
              <a:rPr lang="en-US" dirty="0"/>
              <a:t> This comprehensive solution enhances operational efficiency, reduce energy consumption and improves public safety by maintaining consistent and reliable street lighting. </a:t>
            </a:r>
          </a:p>
          <a:p>
            <a:r>
              <a:rPr lang="en-US" dirty="0"/>
              <a:t>Each street light is equipped with sensors that monitor operational parameters such as light intensity, power consumption. In the event of fault, the sensors immediately relay data to the central control unit via wireless network. The control unit processes the data and identifies the exact location and nature of fault which is then displayed on web application or mobile application.</a:t>
            </a:r>
          </a:p>
        </p:txBody>
      </p:sp>
    </p:spTree>
    <p:extLst>
      <p:ext uri="{BB962C8B-B14F-4D97-AF65-F5344CB8AC3E}">
        <p14:creationId xmlns:p14="http://schemas.microsoft.com/office/powerpoint/2010/main" val="3271989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527A19-FE01-0453-F891-1D26B94C1CB7}"/>
              </a:ext>
            </a:extLst>
          </p:cNvPr>
          <p:cNvSpPr>
            <a:spLocks noGrp="1"/>
          </p:cNvSpPr>
          <p:nvPr>
            <p:ph type="title"/>
          </p:nvPr>
        </p:nvSpPr>
        <p:spPr/>
        <p:txBody>
          <a:bodyPr/>
          <a:lstStyle/>
          <a:p>
            <a:r>
              <a:rPr lang="en-US" dirty="0"/>
              <a:t>Block Diagram</a:t>
            </a:r>
          </a:p>
        </p:txBody>
      </p:sp>
      <p:sp>
        <p:nvSpPr>
          <p:cNvPr id="3" name="Content Placeholder 2">
            <a:extLst>
              <a:ext uri="{FF2B5EF4-FFF2-40B4-BE49-F238E27FC236}">
                <a16:creationId xmlns:a16="http://schemas.microsoft.com/office/drawing/2014/main" xmlns="" id="{E84CB7DF-B44A-180D-ADD0-23C090CBEDF5}"/>
              </a:ext>
            </a:extLst>
          </p:cNvPr>
          <p:cNvSpPr>
            <a:spLocks noGrp="1"/>
          </p:cNvSpPr>
          <p:nvPr>
            <p:ph idx="1"/>
          </p:nvPr>
        </p:nvSpPr>
        <p:spPr/>
        <p:txBody>
          <a:bodyPr/>
          <a:lstStyle/>
          <a:p>
            <a:pPr marL="0" indent="0">
              <a:buNone/>
            </a:pPr>
            <a:endParaRPr lang="en-US" dirty="0"/>
          </a:p>
        </p:txBody>
      </p:sp>
      <p:sp>
        <p:nvSpPr>
          <p:cNvPr id="4" name="Rectangle 3">
            <a:extLst>
              <a:ext uri="{FF2B5EF4-FFF2-40B4-BE49-F238E27FC236}">
                <a16:creationId xmlns:a16="http://schemas.microsoft.com/office/drawing/2014/main" xmlns="" id="{5E7425D8-E739-1119-C20C-B980EBE7064D}"/>
              </a:ext>
            </a:extLst>
          </p:cNvPr>
          <p:cNvSpPr/>
          <p:nvPr/>
        </p:nvSpPr>
        <p:spPr>
          <a:xfrm>
            <a:off x="4923693" y="2829512"/>
            <a:ext cx="2236762" cy="23435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ESP32 Microcontroller</a:t>
            </a:r>
          </a:p>
        </p:txBody>
      </p:sp>
      <p:sp>
        <p:nvSpPr>
          <p:cNvPr id="5" name="Rectangle 4">
            <a:extLst>
              <a:ext uri="{FF2B5EF4-FFF2-40B4-BE49-F238E27FC236}">
                <a16:creationId xmlns:a16="http://schemas.microsoft.com/office/drawing/2014/main" xmlns="" id="{38981C5C-263A-AEFF-D8D9-E3C511CD5A03}"/>
              </a:ext>
            </a:extLst>
          </p:cNvPr>
          <p:cNvSpPr/>
          <p:nvPr/>
        </p:nvSpPr>
        <p:spPr>
          <a:xfrm>
            <a:off x="2236762" y="3117288"/>
            <a:ext cx="1913207" cy="44664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LDR Sensor</a:t>
            </a:r>
          </a:p>
        </p:txBody>
      </p:sp>
      <p:sp>
        <p:nvSpPr>
          <p:cNvPr id="11" name="Rectangle 10">
            <a:extLst>
              <a:ext uri="{FF2B5EF4-FFF2-40B4-BE49-F238E27FC236}">
                <a16:creationId xmlns:a16="http://schemas.microsoft.com/office/drawing/2014/main" xmlns="" id="{87B9B3E5-CCDD-5188-7C76-C53DD52DDA85}"/>
              </a:ext>
            </a:extLst>
          </p:cNvPr>
          <p:cNvSpPr/>
          <p:nvPr/>
        </p:nvSpPr>
        <p:spPr>
          <a:xfrm>
            <a:off x="2236762" y="4251471"/>
            <a:ext cx="1913207" cy="4466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Voltage Sensor</a:t>
            </a:r>
          </a:p>
        </p:txBody>
      </p:sp>
      <p:sp>
        <p:nvSpPr>
          <p:cNvPr id="12" name="Arrow: Notched Right 11">
            <a:extLst>
              <a:ext uri="{FF2B5EF4-FFF2-40B4-BE49-F238E27FC236}">
                <a16:creationId xmlns:a16="http://schemas.microsoft.com/office/drawing/2014/main" xmlns="" id="{C17B9807-BC00-690C-37A7-21CF726B1404}"/>
              </a:ext>
            </a:extLst>
          </p:cNvPr>
          <p:cNvSpPr/>
          <p:nvPr/>
        </p:nvSpPr>
        <p:spPr>
          <a:xfrm>
            <a:off x="4149969" y="3305908"/>
            <a:ext cx="773724" cy="123092"/>
          </a:xfrm>
          <a:prstGeom prst="notched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3" name="Arrow: Right 12">
            <a:extLst>
              <a:ext uri="{FF2B5EF4-FFF2-40B4-BE49-F238E27FC236}">
                <a16:creationId xmlns:a16="http://schemas.microsoft.com/office/drawing/2014/main" xmlns="" id="{8250841F-4FB8-2055-2BAC-5B872146D609}"/>
              </a:ext>
            </a:extLst>
          </p:cNvPr>
          <p:cNvSpPr/>
          <p:nvPr/>
        </p:nvSpPr>
        <p:spPr>
          <a:xfrm>
            <a:off x="4149969" y="4444732"/>
            <a:ext cx="773724" cy="123092"/>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Rectangle 13">
            <a:extLst>
              <a:ext uri="{FF2B5EF4-FFF2-40B4-BE49-F238E27FC236}">
                <a16:creationId xmlns:a16="http://schemas.microsoft.com/office/drawing/2014/main" xmlns="" id="{B3E4230A-E43C-914D-5079-9460350D958B}"/>
              </a:ext>
            </a:extLst>
          </p:cNvPr>
          <p:cNvSpPr/>
          <p:nvPr/>
        </p:nvSpPr>
        <p:spPr>
          <a:xfrm>
            <a:off x="5181600" y="2021486"/>
            <a:ext cx="1720948" cy="3732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Power Supply</a:t>
            </a:r>
          </a:p>
        </p:txBody>
      </p:sp>
      <p:sp>
        <p:nvSpPr>
          <p:cNvPr id="15" name="Rectangle 14">
            <a:extLst>
              <a:ext uri="{FF2B5EF4-FFF2-40B4-BE49-F238E27FC236}">
                <a16:creationId xmlns:a16="http://schemas.microsoft.com/office/drawing/2014/main" xmlns="" id="{A6B60534-D5DD-E68E-03F7-AE4F8B058C17}"/>
              </a:ext>
            </a:extLst>
          </p:cNvPr>
          <p:cNvSpPr/>
          <p:nvPr/>
        </p:nvSpPr>
        <p:spPr>
          <a:xfrm>
            <a:off x="7934179" y="3518217"/>
            <a:ext cx="1720948" cy="7332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Data Monitoring over IOT</a:t>
            </a:r>
          </a:p>
        </p:txBody>
      </p:sp>
      <p:sp>
        <p:nvSpPr>
          <p:cNvPr id="17" name="Rectangle 16">
            <a:extLst>
              <a:ext uri="{FF2B5EF4-FFF2-40B4-BE49-F238E27FC236}">
                <a16:creationId xmlns:a16="http://schemas.microsoft.com/office/drawing/2014/main" xmlns="" id="{210C2F58-2452-CCE5-770A-F9AA18E9BE76}"/>
              </a:ext>
            </a:extLst>
          </p:cNvPr>
          <p:cNvSpPr/>
          <p:nvPr/>
        </p:nvSpPr>
        <p:spPr>
          <a:xfrm>
            <a:off x="5093677" y="5669279"/>
            <a:ext cx="1550964" cy="3376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LED</a:t>
            </a:r>
          </a:p>
        </p:txBody>
      </p:sp>
      <p:sp>
        <p:nvSpPr>
          <p:cNvPr id="19" name="Arrow: Up 18">
            <a:extLst>
              <a:ext uri="{FF2B5EF4-FFF2-40B4-BE49-F238E27FC236}">
                <a16:creationId xmlns:a16="http://schemas.microsoft.com/office/drawing/2014/main" xmlns="" id="{328B1045-1485-BD38-6A75-5FD9C71C8AFA}"/>
              </a:ext>
            </a:extLst>
          </p:cNvPr>
          <p:cNvSpPr/>
          <p:nvPr/>
        </p:nvSpPr>
        <p:spPr>
          <a:xfrm>
            <a:off x="5774553" y="5173076"/>
            <a:ext cx="176081" cy="496203"/>
          </a:xfrm>
          <a:prstGeom prst="up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 name="Arrow: Down 19">
            <a:extLst>
              <a:ext uri="{FF2B5EF4-FFF2-40B4-BE49-F238E27FC236}">
                <a16:creationId xmlns:a16="http://schemas.microsoft.com/office/drawing/2014/main" xmlns="" id="{3469BBE1-1F2A-9F2F-AC54-C3A11173C28C}"/>
              </a:ext>
            </a:extLst>
          </p:cNvPr>
          <p:cNvSpPr/>
          <p:nvPr/>
        </p:nvSpPr>
        <p:spPr>
          <a:xfrm>
            <a:off x="5950634" y="2394769"/>
            <a:ext cx="145366" cy="434743"/>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Arrow: Left-Right 20">
            <a:extLst>
              <a:ext uri="{FF2B5EF4-FFF2-40B4-BE49-F238E27FC236}">
                <a16:creationId xmlns:a16="http://schemas.microsoft.com/office/drawing/2014/main" xmlns="" id="{8B379926-2F73-7C46-C8D3-63D8FD2A4384}"/>
              </a:ext>
            </a:extLst>
          </p:cNvPr>
          <p:cNvSpPr/>
          <p:nvPr/>
        </p:nvSpPr>
        <p:spPr>
          <a:xfrm>
            <a:off x="7160455" y="3742006"/>
            <a:ext cx="773724" cy="351692"/>
          </a:xfrm>
          <a:prstGeom prst="lef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851973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190</Words>
  <Application>Microsoft Office PowerPoint</Application>
  <PresentationFormat>Widescreen</PresentationFormat>
  <Paragraphs>13</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IoT Based Street Light Fault Detection and Location Tracking System </vt:lpstr>
      <vt:lpstr>Abstract </vt:lpstr>
      <vt:lpstr>Block Diagram</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Based Street Light Fault Detection and Location Tracking System </dc:title>
  <dc:creator>IT-EAPL</dc:creator>
  <cp:lastModifiedBy>CHELLAPANDI</cp:lastModifiedBy>
  <cp:revision>2</cp:revision>
  <dcterms:created xsi:type="dcterms:W3CDTF">2024-07-10T08:01:32Z</dcterms:created>
  <dcterms:modified xsi:type="dcterms:W3CDTF">2024-08-06T13:39:07Z</dcterms:modified>
</cp:coreProperties>
</file>