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6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9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20FE-591E-46E9-894F-C592993EED8B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E230-AA60-476A-A8CD-0A9D7E518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77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8" y="1166812"/>
            <a:ext cx="11346408" cy="263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1" y="4133850"/>
            <a:ext cx="11439841" cy="181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67370"/>
            <a:ext cx="8359286" cy="330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3" y="3429000"/>
            <a:ext cx="3788736" cy="79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301649"/>
            <a:ext cx="5534595" cy="44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3" y="4841317"/>
            <a:ext cx="2790043" cy="90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7" y="5975194"/>
            <a:ext cx="6729983" cy="74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17" y="5032996"/>
            <a:ext cx="3957018" cy="182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02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" y="475915"/>
            <a:ext cx="7281661" cy="86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1" y="0"/>
            <a:ext cx="3343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" y="1338217"/>
            <a:ext cx="1913854" cy="106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1" y="2670958"/>
            <a:ext cx="7709950" cy="6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5" y="3323043"/>
            <a:ext cx="4382908" cy="5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7" y="3162367"/>
            <a:ext cx="7246513" cy="365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2" y="246197"/>
            <a:ext cx="45005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0" y="693872"/>
            <a:ext cx="10891032" cy="585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7" y="0"/>
            <a:ext cx="2121324" cy="6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1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7" y="209550"/>
            <a:ext cx="9506353" cy="442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75" y="3593206"/>
            <a:ext cx="6508925" cy="32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84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</dc:title>
  <dc:creator>Admin</dc:creator>
  <cp:lastModifiedBy>admin</cp:lastModifiedBy>
  <cp:revision>71</cp:revision>
  <dcterms:created xsi:type="dcterms:W3CDTF">2023-07-06T07:03:49Z</dcterms:created>
  <dcterms:modified xsi:type="dcterms:W3CDTF">2024-11-26T11:58:41Z</dcterms:modified>
</cp:coreProperties>
</file>