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2"/>
  </p:normalViewPr>
  <p:slideViewPr>
    <p:cSldViewPr snapToGrid="0" snapToObjects="1" showGuides="1">
      <p:cViewPr varScale="1">
        <p:scale>
          <a:sx n="69" d="100"/>
          <a:sy n="69" d="100"/>
        </p:scale>
        <p:origin x="216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86788-93B4-E645-B5D8-A4DCFDF05EDD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84C-6148-2B40-9824-56B1A2F2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84C-6148-2B40-9824-56B1A2F250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18BC-5C25-C763-3524-9153A2DA9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3D670-8F20-5F8B-417C-421CFDBC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37BB-DE35-56E2-09A3-08E27F06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E9CD-A505-4CAC-80CB-19C2DA23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BFFF2-AC59-8A31-42AF-F97DA40E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3993-CE4E-8BFD-DB7A-2E3709F1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33E1B-F257-E4AD-BE2F-C5B3A62C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DF97-AB60-A71C-0A02-888CE25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8520-07F4-190A-4636-9E95D95F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88DC6-A71D-4372-542C-80715B25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E076C-9EF7-76E0-3BA8-E2659FB7C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FB9CB-B3FD-9205-3C08-BD6B3DAF5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EFC4-A00E-D4D6-1441-14A93FB6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ED5D-A336-CEB0-8604-01F40EBD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8F5A-ED4A-C630-FC17-1BB989B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7C30-60DE-BEFF-4DE1-C7158A6A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5E9B-4202-CF71-9EFB-5CF2CED5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4FB4-909F-ECDD-358D-AFB30DCA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2958-D175-8606-A243-F808DBCF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CF4B-7579-A10C-45EF-CB589453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56AC-9DDB-8184-57F7-36E9A520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750B1-4EF8-68A0-1003-A336FEF0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52095-24B9-9457-5401-1FF3D2A9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BF0B-AB84-99C0-6CD7-BB64D10B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A88F-E314-D5A2-BDC2-1BB5CB1F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4BFA-B3F4-E776-51F0-04A33B6A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64DF-C8A4-27D1-EAE1-AA93D09B5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0725E-057C-B739-80A7-4184ED2F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A6A11-F41E-8610-8C2E-46CB9B39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61E71-91A0-6C88-F78B-3F655721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F624C-C3E9-2528-235E-AB1D64D4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D59E-30A4-3A70-F069-4EF7C940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3BAD-EB2C-98B4-93C2-B5955592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F958-46EB-D3B3-A29A-D09FBE25D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C1043-43FE-7DCB-0341-813D5E156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4FD47-64F6-06FB-C9D3-54E656B3F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1CB98-999E-F640-E485-0B56F8D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7A4BF-DAE9-C680-D934-1DFF7DF6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E97B-CCC9-D8ED-650C-C6443725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466B-8E3D-1E3C-E85A-7BE601C1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3A4F7-BFB4-B2DA-6849-8E63217F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6CBDA-4332-2410-84F1-996657E3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F651-3E33-18D4-9A20-4CF671A8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EF753-FF7F-CDEC-8307-AA203A8B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F2BB4-E770-2340-B935-D76BA746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7745D-8A82-DD29-82D7-760FC789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E677-D670-2AD1-5119-70055853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F6F4-245F-60AB-F0BD-0350524A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35366-ADEE-E986-EE59-2D74F033F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19592-1903-8693-A013-D9BC18B9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58CA8-7229-36C0-371D-79644106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88031-2C5E-8E9F-043E-73D30508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4B86-4449-9A01-7E31-F599FB8D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BD9D0-D0D4-9E04-3BDB-78EF5975A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B6E57-AEA9-7616-26B8-8298261A1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1C790-A9FC-72A5-F701-A6C6DC9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CC92-8BB1-E109-41EC-CE6DDA40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3F4A7-5FAE-C966-2904-69195E7C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4E48F-BBAD-C69B-DF2B-CCD82A40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8A31-F198-9D08-9AEA-1F7BC0073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0DD4-791D-7A4F-D27E-C821035D5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5D4F-0675-0448-B568-E7AD13EFF2A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82715-4B4E-D2F2-02F4-4D797262F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4033-67DE-1C02-3C6E-21E7A984A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D4C89-1E69-D74A-8C6C-EEF8095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702E-581A-0F58-8226-2C1E6229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4600">
                <a:latin typeface="+mn-lt"/>
              </a:rPr>
              <a:t>Classifying Emails as Spam or No Spam</a:t>
            </a:r>
            <a:br>
              <a:rPr lang="en-US" sz="4600">
                <a:latin typeface="+mn-lt"/>
              </a:rPr>
            </a:br>
            <a:br>
              <a:rPr lang="en-US" sz="4600">
                <a:latin typeface="+mn-lt"/>
              </a:rPr>
            </a:br>
            <a:endParaRPr lang="en-US" sz="460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7E261-75DD-F011-3D49-A8B9F7963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/>
              <a:t>By: Michelle </a:t>
            </a:r>
            <a:r>
              <a:rPr lang="en-US" err="1"/>
              <a:t>Sickels</a:t>
            </a:r>
            <a:endParaRPr lang="en-US"/>
          </a:p>
          <a:p>
            <a:r>
              <a:rPr lang="en-US"/>
              <a:t>School: Entity Academy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5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A99D6-05B8-9774-1526-B0AC54E3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Final Thoughts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3439-169E-D619-EAC3-0CB9DA9AA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anchor="ctr">
            <a:normAutofit fontScale="47500" lnSpcReduction="20000"/>
          </a:bodyPr>
          <a:lstStyle/>
          <a:p>
            <a:r>
              <a:rPr lang="en-US" sz="5900" dirty="0"/>
              <a:t>Limitations</a:t>
            </a:r>
          </a:p>
          <a:p>
            <a:pPr marL="0" indent="0">
              <a:buNone/>
            </a:pPr>
            <a:endParaRPr lang="en-US" sz="5900" dirty="0"/>
          </a:p>
          <a:p>
            <a:pPr lvl="1"/>
            <a:r>
              <a:rPr lang="en-US" sz="5900" dirty="0"/>
              <a:t>Does not catch all emails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F12D2-BBCE-93CC-41D5-AF99D413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 fontScale="47500" lnSpcReduction="20000"/>
          </a:bodyPr>
          <a:lstStyle/>
          <a:p>
            <a:r>
              <a:rPr lang="en-US" sz="5900" dirty="0"/>
              <a:t>Future Recommendations</a:t>
            </a:r>
          </a:p>
          <a:p>
            <a:pPr marL="0" indent="0">
              <a:buNone/>
            </a:pPr>
            <a:endParaRPr lang="en-US" sz="5900" dirty="0"/>
          </a:p>
          <a:p>
            <a:pPr lvl="1"/>
            <a:r>
              <a:rPr lang="en-US" sz="5900" dirty="0"/>
              <a:t>Keep updating code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520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C72CE-EB8F-D638-F622-A315301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78475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500-D504-0413-EBCA-5E6E0E22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+mn-lt"/>
              </a:rPr>
              <a:t>Michelle Sickels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D4D7-A572-C82E-AF3B-508C09BA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38 year old female</a:t>
            </a:r>
          </a:p>
          <a:p>
            <a:r>
              <a:rPr lang="en-US" sz="2200">
                <a:solidFill>
                  <a:schemeClr val="bg1"/>
                </a:solidFill>
              </a:rPr>
              <a:t>Mother of three boys</a:t>
            </a:r>
          </a:p>
          <a:p>
            <a:r>
              <a:rPr lang="en-US" sz="2200">
                <a:solidFill>
                  <a:schemeClr val="bg1"/>
                </a:solidFill>
              </a:rPr>
              <a:t>Paralegal Diploma</a:t>
            </a:r>
          </a:p>
          <a:p>
            <a:r>
              <a:rPr lang="en-US" sz="2200">
                <a:solidFill>
                  <a:schemeClr val="bg1"/>
                </a:solidFill>
              </a:rPr>
              <a:t>Associate and Bachelors in Criminal Justice</a:t>
            </a:r>
          </a:p>
          <a:p>
            <a:r>
              <a:rPr lang="en-US" sz="2200">
                <a:solidFill>
                  <a:schemeClr val="bg1"/>
                </a:solidFill>
              </a:rPr>
              <a:t>Currently employed with trucking company, in Human Resources and Safety Department</a:t>
            </a:r>
          </a:p>
        </p:txBody>
      </p:sp>
    </p:spTree>
    <p:extLst>
      <p:ext uri="{BB962C8B-B14F-4D97-AF65-F5344CB8AC3E}">
        <p14:creationId xmlns:p14="http://schemas.microsoft.com/office/powerpoint/2010/main" val="358466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95D4-67A1-4A42-7013-47E45D9E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Significance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97E1-D9AC-DC80-197A-36ECD604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4000" dirty="0"/>
              <a:t>Informs people how emails are classified</a:t>
            </a:r>
          </a:p>
          <a:p>
            <a:r>
              <a:rPr lang="en-US" sz="4000" dirty="0"/>
              <a:t>Classifies emails as they are sent to people</a:t>
            </a:r>
          </a:p>
          <a:p>
            <a:r>
              <a:rPr lang="en-US" sz="4000" dirty="0"/>
              <a:t>Helps to receive only important or wanted emails</a:t>
            </a:r>
          </a:p>
          <a:p>
            <a:r>
              <a:rPr lang="en-US" sz="4000" dirty="0"/>
              <a:t>Keeps your email inbox clear of junk emails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2879E408-F73F-5BDE-A4F0-A4FCFEA7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5" y="643466"/>
            <a:ext cx="41052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7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E63DF-0A97-0EF8-A500-1B671EF8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0CADBFC-508F-7FFF-7888-6CBA0E320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8867"/>
            <a:ext cx="6780700" cy="42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8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45E0D-DB00-DDF8-E80B-35CD3D30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Data Wrangling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948D40-76A3-D0EA-94B0-4C09E5E2F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8867"/>
            <a:ext cx="6780700" cy="42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C2221-060A-A464-2477-FCD38A08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Exploratory Analysis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44AE5C8-C02E-AA7F-3A34-C347AE5EB0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6765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794E8AB-0A54-CD95-E480-E85504F1A9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6765" b="-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7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4B8C6-304C-B868-013D-346FAE86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Analyze Data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D2BF96-6E59-5044-3B54-ADD801B4E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80993"/>
            <a:ext cx="7188199" cy="4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2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67500C-98A2-110A-207D-B3A12A638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75A3E-7A83-6F36-C1CC-F56F7776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Data Visualization and Reporting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3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8A461-40BA-38B3-F714-E70CC2C0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+mn-lt"/>
              </a:rPr>
              <a:t>Final Result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7AEF513-032F-9F39-60AD-8FC9D4F4F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889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1655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108</Words>
  <Application>Microsoft Macintosh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Classifying Emails as Spam or No Spam  </vt:lpstr>
      <vt:lpstr>Michelle Sickels</vt:lpstr>
      <vt:lpstr>Significance of Study</vt:lpstr>
      <vt:lpstr>Data</vt:lpstr>
      <vt:lpstr>Data Wrangling</vt:lpstr>
      <vt:lpstr>Exploratory Analysis</vt:lpstr>
      <vt:lpstr>Analyze Data</vt:lpstr>
      <vt:lpstr>Data Visualization and Reporting</vt:lpstr>
      <vt:lpstr>Final Result</vt:lpstr>
      <vt:lpstr>Final Thoughts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Emails as Spam or No Spam  </dc:title>
  <dc:creator>michelle sickels</dc:creator>
  <cp:lastModifiedBy>michelle sickels</cp:lastModifiedBy>
  <cp:revision>10</cp:revision>
  <dcterms:created xsi:type="dcterms:W3CDTF">2022-08-18T23:12:10Z</dcterms:created>
  <dcterms:modified xsi:type="dcterms:W3CDTF">2022-08-19T00:54:13Z</dcterms:modified>
</cp:coreProperties>
</file>